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68" r:id="rId3"/>
    <p:sldId id="262" r:id="rId5"/>
    <p:sldId id="327" r:id="rId6"/>
    <p:sldId id="326" r:id="rId7"/>
    <p:sldId id="314" r:id="rId8"/>
    <p:sldId id="291" r:id="rId9"/>
    <p:sldId id="260" r:id="rId10"/>
    <p:sldId id="259" r:id="rId11"/>
    <p:sldId id="278" r:id="rId12"/>
    <p:sldId id="290" r:id="rId13"/>
    <p:sldId id="300" r:id="rId14"/>
    <p:sldId id="325" r:id="rId15"/>
    <p:sldId id="315" r:id="rId16"/>
    <p:sldId id="275" r:id="rId17"/>
    <p:sldId id="261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2D1"/>
    <a:srgbClr val="A969C4"/>
    <a:srgbClr val="900DC1"/>
    <a:srgbClr val="78398D"/>
    <a:srgbClr val="76388E"/>
    <a:srgbClr val="231549"/>
    <a:srgbClr val="68368A"/>
    <a:srgbClr val="7F398C"/>
    <a:srgbClr val="4E2971"/>
    <a:srgbClr val="6A09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525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A32D9-BCEE-48FC-9084-42EEA3BBCC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8398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2"/>
          </a:solidFill>
          <a:latin typeface="Calibri" panose="020F0502020204030204" charset="0"/>
          <a:ea typeface="+mj-ea"/>
          <a:cs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sharmistha.panda@soulunileaders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92810" y="2699385"/>
            <a:ext cx="10375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Campus Management Application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At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World Skill Center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50665" y="5699760"/>
            <a:ext cx="7904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WEEKLY PROJECT STATUS REPORT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02-June-2023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111125" y="1417955"/>
          <a:ext cx="11969115" cy="534797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227580"/>
                <a:gridCol w="976630"/>
                <a:gridCol w="2435225"/>
                <a:gridCol w="1082040"/>
                <a:gridCol w="806450"/>
                <a:gridCol w="2212340"/>
                <a:gridCol w="2228850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226250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Admission (Students support) Gap analysis and SRS documents sign off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 that documents are signed off on time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SME's for timely sign off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has received digital sign off. </a:t>
                      </a:r>
                      <a:endParaRPr lang="en-US" sz="15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 u="sng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Physical sign off to be scheduled</a:t>
                      </a:r>
                      <a:endParaRPr lang="en-US" sz="1500" b="1" u="sng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6250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SOE Gap analysis and SRS documents sign off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 that documents are signed off on time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SME's for timely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has received digital sign off for ToT. </a:t>
                      </a:r>
                      <a:r>
                        <a:rPr lang="en-US" sz="1600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Yet to receive for Academics</a:t>
                      </a:r>
                      <a:endParaRPr lang="en-US" sz="1600" b="1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 u="sng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Physical sign off to be scheduled</a:t>
                      </a:r>
                      <a:endParaRPr lang="en-US" sz="1500" b="1" u="sng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132715" y="1529715"/>
          <a:ext cx="11926570" cy="484187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219960"/>
                <a:gridCol w="974090"/>
                <a:gridCol w="2424430"/>
                <a:gridCol w="1078230"/>
                <a:gridCol w="805180"/>
                <a:gridCol w="2203450"/>
                <a:gridCol w="2221230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33921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Academy Gap analysis and SRS documents sign off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 that documents are signed off on time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SME's for timely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has received digital sign off for ToT. </a:t>
                      </a:r>
                      <a:r>
                        <a:rPr lang="en-US" sz="1500" b="1" u="sng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Physical sign off to be scheduled</a:t>
                      </a:r>
                      <a:endParaRPr lang="en-US" sz="1500" b="1" u="sng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4048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SOS 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Gap analysis and SRS documents sign off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 that documents are signed off on time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SME's for timely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has received digital sign off for ToT. </a:t>
                      </a:r>
                      <a:r>
                        <a:rPr lang="en-US" sz="1500" b="1" u="sng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Physical sign off to be scheduled</a:t>
                      </a:r>
                      <a:endParaRPr lang="en-US" sz="1500" b="1" u="sng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3921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SOS 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Gap analysis and SRS documents sign off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 that documents are signed off on time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SME's for timely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has received digital sign off for ToT. </a:t>
                      </a:r>
                      <a:r>
                        <a:rPr lang="en-US" sz="1500" b="1" u="sng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Physical sign off to be scheduled</a:t>
                      </a:r>
                      <a:endParaRPr lang="en-US" sz="1500" b="1" u="sng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401320" y="1895475"/>
          <a:ext cx="11388725" cy="454215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120265"/>
                <a:gridCol w="929640"/>
                <a:gridCol w="2315210"/>
                <a:gridCol w="1029335"/>
                <a:gridCol w="768985"/>
                <a:gridCol w="2103755"/>
                <a:gridCol w="2121535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34175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Training Gap analysis and SRS documents sign off by WSC SME's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 that documents are signed off on time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SME's for timely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has received digital sign off. </a:t>
                      </a:r>
                      <a:endParaRPr lang="en-US" sz="15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 u="sng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Physical sign off to be scheduled</a:t>
                      </a:r>
                      <a:endParaRPr lang="en-US" sz="1500" b="1" u="sng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4112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Placement Gap analysis and SRS documents sign off by WSC SME's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 that documents are signed off on time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SME's for timely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has received digital sign off. </a:t>
                      </a:r>
                      <a:endParaRPr lang="en-US" sz="15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 u="sng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Physical sign off to be scheduled</a:t>
                      </a:r>
                      <a:endParaRPr lang="en-US" sz="1500" b="1" u="sng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4112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Finance &amp; Accounting Gap analysis and SRS documents sign off by WSC SME's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 that documents are signed off on time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SME's for timely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yet to receive digital sign off</a:t>
                      </a:r>
                      <a:endParaRPr lang="en-US" sz="1500" b="1" u="sng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323850" y="1844675"/>
          <a:ext cx="11614150" cy="351599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161540"/>
                <a:gridCol w="948690"/>
                <a:gridCol w="2362200"/>
                <a:gridCol w="1049020"/>
                <a:gridCol w="783590"/>
                <a:gridCol w="2146300"/>
                <a:gridCol w="2162810"/>
              </a:tblGrid>
              <a:tr h="53213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298386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</a:rPr>
                        <a:t>Availability of OCAC server 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 to ensure availability of the requested server version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5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latin typeface="Calibri" panose="020F0502020204030204" charset="0"/>
                          <a:cs typeface="Calibri" panose="020F0502020204030204" charset="0"/>
                        </a:rPr>
                        <a:t>WSC stakeholder to communicate preferred choices to SOUL</a:t>
                      </a:r>
                      <a:endParaRPr lang="en-US" sz="15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latin typeface="Calibri" panose="020F0502020204030204" charset="0"/>
                          <a:cs typeface="Calibri" panose="020F0502020204030204" charset="0"/>
                        </a:rPr>
                        <a:t>31/05:</a:t>
                      </a: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</a:rPr>
                        <a:t> SOUL, WSC and OSDC had a meeting to discuss the server issue.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Update: Since OSDC is unable to provide the required server version, SOUL team has suggested alternate options to WSC</a:t>
                      </a:r>
                      <a:endParaRPr lang="en-US" sz="15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5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CHANGE REQUESTS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8" name="Content Placeholder 17"/>
          <p:cNvGraphicFramePr/>
          <p:nvPr>
            <p:ph sz="half" idx="2"/>
          </p:nvPr>
        </p:nvGraphicFramePr>
        <p:xfrm>
          <a:off x="385445" y="1524000"/>
          <a:ext cx="11398885" cy="464248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251065"/>
                <a:gridCol w="4147820"/>
              </a:tblGrid>
              <a:tr h="440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Module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</a:tr>
              <a:tr h="49212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Entrance Examination Process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Students Management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849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TrainingOfTrainers(TOT)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Students Management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785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Recruitment Process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Human Resources Management System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849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Employee Re-Engagement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Human Resources Management System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722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Budget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Finance &amp; Accounting 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912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Payroll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Finance &amp; Accounting 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849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Testing effort for application installation in desktop version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OCAC Server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UPCOMING WORK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idx="1"/>
          </p:nvPr>
        </p:nvGraphicFramePr>
        <p:xfrm>
          <a:off x="147955" y="1809750"/>
          <a:ext cx="11896090" cy="378015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025775"/>
                <a:gridCol w="2919730"/>
                <a:gridCol w="2974975"/>
                <a:gridCol w="2975610"/>
              </a:tblGrid>
              <a:tr h="39624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WHAT’S NEXT</a:t>
                      </a:r>
                      <a:endParaRPr lang="en-US" sz="20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>
                    <a:solidFill>
                      <a:srgbClr val="7F398C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93091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Physical sign off 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To be scheduled by WSC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Monthly Steering Committee meeting 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Not Started 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Required information / template from Admission  - Documents verification checklist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SOUL team will send an email to WSC director for assistance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Start of design phase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08050" y="3217545"/>
            <a:ext cx="10375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THANK YOU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PROJECT SUMMARY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3" name="Content Placeholder 2"/>
          <p:cNvGraphicFramePr/>
          <p:nvPr>
            <p:ph idx="1"/>
          </p:nvPr>
        </p:nvGraphicFramePr>
        <p:xfrm>
          <a:off x="678180" y="3968750"/>
          <a:ext cx="10927080" cy="1256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845"/>
                <a:gridCol w="5182235"/>
              </a:tblGrid>
              <a:tr h="12566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OVERALL PROJECT STATUS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(R)ed, (A)mber, (G)reen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DELAY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highlight>
                          <a:srgbClr val="FF0000"/>
                        </a:highlight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701040" y="1790700"/>
          <a:ext cx="10881360" cy="155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065"/>
                <a:gridCol w="3914775"/>
                <a:gridCol w="1739265"/>
                <a:gridCol w="3437255"/>
              </a:tblGrid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NAME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 gridSpan="3">
                  <a:txBody>
                    <a:bodyPr/>
                    <a:p>
                      <a:pPr indent="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Campus Management Application At World Skill Center(WSC)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SOUL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400">
                          <a:solidFill>
                            <a:srgbClr val="1D41D5"/>
                          </a:solidFill>
                          <a:latin typeface="Century Gothic" panose="020B0502020202020204" charset="0"/>
                          <a:cs typeface="Century Gothic" panose="020B0502020202020204" charset="0"/>
                          <a:sym typeface="+mn-ea"/>
                          <a:hlinkClick r:id="rId1"/>
                        </a:rPr>
                        <a:t>sharmistha.panda@soulunileaders.com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WSC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endParaRPr lang="en-US" sz="1300" b="0">
                        <a:solidFill>
                          <a:srgbClr val="1D41D5"/>
                        </a:solidFill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START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03-02-2023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PROJECT END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03-02-2024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651510" y="5619750"/>
          <a:ext cx="1093089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815"/>
                <a:gridCol w="1821815"/>
                <a:gridCol w="1821815"/>
                <a:gridCol w="1821815"/>
                <a:gridCol w="1821815"/>
                <a:gridCol w="1821815"/>
              </a:tblGrid>
              <a:tr h="822960">
                <a:tc>
                  <a:txBody>
                    <a:bodyPr/>
                    <a:p>
                      <a:pPr algn="ctr" fontAlgn="t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Red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ikely delay in overall project schedule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Amber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Some Activities are delayed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Green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track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TASKS PLANNED/ACCOMPLISHED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THIS WEEK  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86360" y="1548765"/>
          <a:ext cx="12019280" cy="489013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858260"/>
                <a:gridCol w="1754505"/>
                <a:gridCol w="2628900"/>
                <a:gridCol w="3777615"/>
              </a:tblGrid>
              <a:tr h="391795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TASKS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91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99758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Training 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Gap Analysis and SRS documents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PARTIAL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25/05: SOUL team reminded for sign off (email)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29/05: Digital sign-off received 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meeting will be scheduled by WSC stakeholders for </a:t>
                      </a:r>
                      <a:r>
                        <a:rPr lang="en-US" sz="1400" b="1" u="sng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physical sign off</a:t>
                      </a:r>
                      <a:endParaRPr lang="en-US" sz="1400" b="1" u="sng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99758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Placement 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Gap Analysis and SRS documents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PARTIAL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25/05: SOUL team reminded for sign off (email)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29/05: Digital sign-off </a:t>
                      </a: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received</a:t>
                      </a: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meeting will be scheduled for </a:t>
                      </a:r>
                      <a:r>
                        <a:rPr lang="en-US" sz="1400" b="1" u="sng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physical sign off</a:t>
                      </a:r>
                      <a:endParaRPr lang="en-US" sz="1400" b="1" u="sng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99695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Academy  - Gap Analysis and SRS documents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PARTIAL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29/05: SOUL team reminded for sign off (email)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29/05: Digital sign-off </a:t>
                      </a: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received</a:t>
                      </a:r>
                      <a:endParaRPr lang="en-US" sz="1400" b="1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meeting will be scheduled for </a:t>
                      </a:r>
                      <a:r>
                        <a:rPr lang="en-US" sz="1400" b="1" u="sng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physical sign off</a:t>
                      </a:r>
                      <a:endParaRPr lang="en-US" sz="1400" b="1" u="sng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99758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School Of Engineering (SOE) - Gap Analysis and SRS documents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PARTIAL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26/05: SOUL team reminded for sign off (email)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31/05: Digital sign-off received for ToT documents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meeting will be scheduled for </a:t>
                      </a:r>
                      <a:r>
                        <a:rPr lang="en-US" sz="1400" b="1" u="sng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physical sign off</a:t>
                      </a:r>
                      <a:endParaRPr lang="en-US" sz="1400" b="1" u="sng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TASKS PLANNED/ACCOMPLISHED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THIS WEEK  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112395" y="1659890"/>
          <a:ext cx="11966575" cy="520573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841115"/>
                <a:gridCol w="1777365"/>
                <a:gridCol w="2261235"/>
                <a:gridCol w="4086860"/>
              </a:tblGrid>
              <a:tr h="372745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TASKS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11506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Admission 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Gap Analysis and SRS documents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PARTIAL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25/05: SOUL team reminded for sign off (email)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31/05: Digital sign-off </a:t>
                      </a: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received</a:t>
                      </a: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meeting will be scheduled by WSC stakeholders for physical sign off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11506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Procurement and Inventory Management 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Gap analysis and SRS documents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PARTIAL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25/05: SOUL team reminded for sign off (email)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02/06: Digital sign-off received 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meeting will be scheduled by WSC stakeholders for </a:t>
                      </a:r>
                      <a:r>
                        <a:rPr lang="en-US" sz="1400" b="1" u="sng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physical sign off</a:t>
                      </a:r>
                      <a:endParaRPr lang="en-US" sz="1400" b="1" u="sng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85725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HRMS 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Gap analysis and SRS documents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PARTIAL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25/05: SOUL team reminded for sign off (email)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02/06: Digital sign-off received 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meeting will be scheduled by WSC stakeholders for physical sign off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TASKS PLANNED/ACCOMPLISHED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THIS WEEK  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127000" y="1772285"/>
          <a:ext cx="11938635" cy="49834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832225"/>
                <a:gridCol w="1743075"/>
                <a:gridCol w="2611120"/>
                <a:gridCol w="3752215"/>
              </a:tblGrid>
              <a:tr h="448945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TASKS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489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82550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School Of Services (SOS) - 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Gap Analysis and SRS documents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PARTIAL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18/05: SOUL team reminded for sign off (email)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18/05: Digital sign-off received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meeting will be scheduled for </a:t>
                      </a:r>
                      <a:r>
                        <a:rPr lang="en-US" sz="1600" b="1" u="sng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physical sign off</a:t>
                      </a:r>
                      <a:endParaRPr lang="en-US" sz="1600" b="1" u="sng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89154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Examination - Gap Analysis and SRS documents 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PARTIAL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29/05: SOUL shared the documents 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31/05: Digital sign-off </a:t>
                      </a: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received</a:t>
                      </a: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meeting will be scheduled for </a:t>
                      </a:r>
                      <a:r>
                        <a:rPr lang="en-US" sz="1400" b="1" u="sng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physical sign off</a:t>
                      </a:r>
                      <a:endParaRPr lang="en-US" sz="1400" b="1" u="sng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89154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Infrastructure - Gap Analysis and SRS documents 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marL="285750" indent="-285750" fontAlgn="ctr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Project Monitoring Tool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85750" indent="-285750" fontAlgn="ctr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Infrastructure Management and Maintenance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DELAYED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29/05: SOUL team reminded for sign off (email)</a:t>
                      </a:r>
                      <a:endParaRPr lang="en-US" sz="1400" b="1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01/06: SOUL team reminded for sign off over phone</a:t>
                      </a:r>
                      <a:endParaRPr lang="en-US" sz="1400" b="1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Update: No response received</a:t>
                      </a:r>
                      <a:endParaRPr lang="en-US" sz="1400" b="1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89154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Finance &amp; Accounting 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Gap Analysis and SRS documents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DELAYED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29/05: SOUL team shared updated documents</a:t>
                      </a:r>
                      <a:endParaRPr lang="en-US" sz="1400" b="1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Update: No response received</a:t>
                      </a:r>
                      <a:endParaRPr lang="en-US" sz="1400" b="1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TASKS PLANNED/ACCOMPLISHED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THIS WEEK  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86360" y="1854835"/>
          <a:ext cx="12019280" cy="343789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858260"/>
                <a:gridCol w="1754505"/>
                <a:gridCol w="2628900"/>
                <a:gridCol w="3777615"/>
              </a:tblGrid>
              <a:tr h="36576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TASKS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33540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Integration - Payment Gateway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GOING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Meeting initiated on 12 May 2023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Update 16/05: Meeting with POS team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Update :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 Follow up email sent by SOUL to provide the POS device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02/06: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 Follow up email sent by SOUL team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33540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will share the updated version of Gap analysis and SRS documents with Finance &amp; Accounting SME for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shared the documents on May 29th 2023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OVERALL PROJECT PROGRESS TIMELINE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	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605280"/>
            <a:ext cx="10972800" cy="45154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90805" y="1793240"/>
          <a:ext cx="12010390" cy="544766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235835"/>
                <a:gridCol w="979170"/>
                <a:gridCol w="2444115"/>
                <a:gridCol w="1084580"/>
                <a:gridCol w="982345"/>
                <a:gridCol w="2412365"/>
                <a:gridCol w="1871980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37096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delay in discussing and capturing requirements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The revised project plan was discussed on 06-Apr, during weekly Project review meeting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update : schedule has been reviwed with WSC stakeholders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stakeholders to acknowledge the delay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37096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highlighted the addition to scope (change request) for the features that were discovered during the requirements study but were not specified in the request for proposal document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stakeholders to acknowledge the change request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will discuss the change request details with WSC stakeholder during upcoming weekly project review meeting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Change request lists are attached to this report</a:t>
                      </a:r>
                      <a:endParaRPr lang="en-US" sz="15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223520" y="1316355"/>
          <a:ext cx="11797030" cy="475932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196465"/>
                <a:gridCol w="961390"/>
                <a:gridCol w="2400300"/>
                <a:gridCol w="1065530"/>
                <a:gridCol w="796290"/>
                <a:gridCol w="2179320"/>
                <a:gridCol w="2197735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212026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Procurement &amp; Inventory Gap analysis and SRS documents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 that documents are signed off on time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SME's for timely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SOUL has received digital sign off. </a:t>
                      </a:r>
                      <a:endParaRPr lang="en-US" sz="15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 u="sng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Physical sign off to be scheduled</a:t>
                      </a:r>
                      <a:endParaRPr lang="en-US" sz="1500" b="1" u="sng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500" b="1" u="sng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2090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HRMS Gap analysis and SRS documents sign off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 that documents are signed off on time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SME's for timely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has received digital sign off. </a:t>
                      </a:r>
                      <a:endParaRPr lang="en-US" sz="15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 u="sng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Physical sign off to be scheduled</a:t>
                      </a:r>
                      <a:endParaRPr lang="en-US" sz="1500" b="1" u="sng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8434</Words>
  <Application>WPS Presentation</Application>
  <PresentationFormat>Widescreen</PresentationFormat>
  <Paragraphs>659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SimSun</vt:lpstr>
      <vt:lpstr>Wingdings</vt:lpstr>
      <vt:lpstr>Calibri</vt:lpstr>
      <vt:lpstr>Times New Roman</vt:lpstr>
      <vt:lpstr>Microsoft YaHei</vt:lpstr>
      <vt:lpstr>Century Gothic</vt:lpstr>
      <vt:lpstr>Arial Unicode MS</vt:lpstr>
      <vt:lpstr>Default Design</vt:lpstr>
      <vt:lpstr>PowerPoint 演示文稿</vt:lpstr>
      <vt:lpstr>PROJECT SUMMARY</vt:lpstr>
      <vt:lpstr>TASKS PLANNED/ACCOMPLISHED THIS WEEK  </vt:lpstr>
      <vt:lpstr>TASKS PLANNED/ACCOMPLISHED THIS WEEK  </vt:lpstr>
      <vt:lpstr>TASKS PLANNED/ACCOMPLISHED THIS WEEK  </vt:lpstr>
      <vt:lpstr>TASKS PLANNED/ACCOMPLISHED THIS WEEK  </vt:lpstr>
      <vt:lpstr>OVERALL PROJECT PROGRESS TIMELINE</vt:lpstr>
      <vt:lpstr>ISSUES</vt:lpstr>
      <vt:lpstr>ISSUES</vt:lpstr>
      <vt:lpstr>ISSUES</vt:lpstr>
      <vt:lpstr>ISSUES</vt:lpstr>
      <vt:lpstr>ISSUES</vt:lpstr>
      <vt:lpstr>ISSUES</vt:lpstr>
      <vt:lpstr>RISKS &amp; ISSUES</vt:lpstr>
      <vt:lpstr>UPCOMING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KIIT01</cp:lastModifiedBy>
  <cp:revision>624</cp:revision>
  <dcterms:created xsi:type="dcterms:W3CDTF">2023-02-08T07:09:00Z</dcterms:created>
  <dcterms:modified xsi:type="dcterms:W3CDTF">2023-06-02T12:39:25Z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8F0A3785FF074E5BAEBA42BC1743EA69</vt:lpwstr>
  </property>
  <property fmtid="{D5CDD505-2E9C-101B-9397-08002B2CF9AE}" pid="3" name="KSOProductBuildVer">
    <vt:lpwstr>1033-11.2.0.11537</vt:lpwstr>
  </property>
</Properties>
</file>