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314" r:id="rId6"/>
    <p:sldId id="337" r:id="rId7"/>
    <p:sldId id="260" r:id="rId8"/>
    <p:sldId id="259" r:id="rId9"/>
    <p:sldId id="315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04-Aug-2023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53536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1869440"/>
                <a:gridCol w="4568825"/>
              </a:tblGrid>
              <a:tr h="42037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0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5519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28-Jul-23: SOUL team is integrating the code to test server for HDFC team to verify / audit the payment flow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Internal test and the server set up is in progress </a:t>
                      </a:r>
                      <a:endParaRPr lang="en-US" sz="16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519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28-Jul-23: 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 &amp; Placement, Infrastructure and Procurement design documents have been shared with WSC IT team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</a:t>
                      </a: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and Accounting document shall be shared in the upcoming week</a:t>
                      </a:r>
                      <a:endParaRPr lang="en-US" sz="16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4090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28-Jul-23: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WSC has shared HRMS roles permission. SLCM role permission is pending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SLCM role permission shall be shared by WSC in the upcoming week</a:t>
                      </a:r>
                      <a:endParaRPr lang="en-US" sz="16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39600" cy="40271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19145"/>
                <a:gridCol w="1861185"/>
                <a:gridCol w="2776855"/>
                <a:gridCol w="40824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478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28-Jul-23: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has shared HRMS master data, SLCM is on-going and to be shared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6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Meeting was held to clarify queries raised by WSC. The master data shall be shared by WSC in the upcoming week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6478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Templates for development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will be sharing the corporate calendar template</a:t>
                      </a:r>
                      <a:endParaRPr lang="en-US" sz="16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" y="1748790"/>
            <a:ext cx="11715750" cy="4644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will coordinate with higher management / relevant stakeholders on their availability for the Steering Committee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Finance and Accounting will be shared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WPS Presentation</Application>
  <PresentationFormat>Widescreen</PresentationFormat>
  <Paragraphs>296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801</cp:revision>
  <dcterms:created xsi:type="dcterms:W3CDTF">2023-02-08T07:09:00Z</dcterms:created>
  <dcterms:modified xsi:type="dcterms:W3CDTF">2023-08-04T10:06:42Z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