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8" r:id="rId3"/>
    <p:sldId id="262" r:id="rId5"/>
    <p:sldId id="258" r:id="rId6"/>
    <p:sldId id="282" r:id="rId7"/>
    <p:sldId id="260" r:id="rId8"/>
    <p:sldId id="259" r:id="rId9"/>
    <p:sldId id="278" r:id="rId10"/>
    <p:sldId id="275" r:id="rId11"/>
    <p:sldId id="26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05-May-2023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324485" y="1506855"/>
          <a:ext cx="11562715" cy="47383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711575"/>
                <a:gridCol w="1687830"/>
                <a:gridCol w="2529205"/>
                <a:gridCol w="3634105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34390">
                <a:tc>
                  <a:txBody>
                    <a:bodyPr/>
                    <a:p>
                      <a:pPr algn="l" font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walkthrough of students management and academics module with SOS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meeting was held on 4th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1087120">
                <a:tc>
                  <a:txBody>
                    <a:bodyPr/>
                    <a:p>
                      <a:pPr algn="l" font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walkthrough of Infrastructure and Project management module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 BE DONE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01-May-23: Communication sent to WSC SME's for their availability to review the SRS (walkthrough)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05-May-23: SOUL has proposed the dates for SRS walkthrough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9423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shared with Procurement and Inventory Management WSC SME (Mr. Chandan Kumar)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Documents shared on 27th Apr 2023. WSC SME to sign the documents and share it with SOUL by 3rd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No response received from WSC SME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68643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shared with HRMS WSC SME’s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 BE DONE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02-May-23: SOUL shared the Gap analysis and SRS documents.WSC SME’s to sign off by 5th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1600" y="1550035"/>
          <a:ext cx="11989435" cy="231711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48735"/>
                <a:gridCol w="1750060"/>
                <a:gridCol w="2622550"/>
                <a:gridCol w="3768090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5915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shared with Admission WSC SME’s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 BE DONE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3-May-23: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shared the Gap analysis and SRS documents.WSC SME’s to sign off by 5th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7264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requirements study with accounting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02-May-23: Requirements discussion 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							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8640" y="1743710"/>
            <a:ext cx="11356975" cy="4501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81915" y="1478915"/>
          <a:ext cx="12029440" cy="52959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9645"/>
                <a:gridCol w="980440"/>
                <a:gridCol w="2447925"/>
                <a:gridCol w="1086485"/>
                <a:gridCol w="983615"/>
                <a:gridCol w="2416175"/>
                <a:gridCol w="1875155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58750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Unavailibity of WSC SME’s for requirments gathering of Students Management module and Procurement and Inventory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leadership team to ensure availability of the SME’s or concerned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Discussed on 6th Apr, during weekly Project review meeting. WSC stakeholder’s will raise it to the concerned authority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Discussed the point on 27th Apr during weekly project review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51447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Required information / template from Admission / Examination  / Procurement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Dependency on WSC stakeholders to ensure information is shared with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will coordinate with all the SME’s to participate in weekly review meeting in order to to discuss and resolve open issues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81280" y="1417955"/>
          <a:ext cx="12029440" cy="590169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9645"/>
                <a:gridCol w="980440"/>
                <a:gridCol w="2447925"/>
                <a:gridCol w="1086485"/>
                <a:gridCol w="810895"/>
                <a:gridCol w="2223135"/>
                <a:gridCol w="2240915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46431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Faculty workload, Appraisal template to be discussed with WSC Principal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will be organised by WSC stakeholder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arrange a meeting with the WSC Principal or senior management to discuss all open (pending) issues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20-Apr-23: SOUL team communicated to WSC stakeholder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Update: SOUL team discussed with WSC stakeholder on 4th May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19824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accounting requirements meeting was delayed since WSC SME was late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SME’s availability for the scheduled meetings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the SME's for their timely availability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raised the issue during weekly project review meeting on 4th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9353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Procurement &amp; Inventory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Numerous follow up done by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1385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Unavailability of WSC SME’s SOE for SRS walkthrough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availability of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SRS walkthrough participation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Numerous follow up done by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195326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03120"/>
                <a:gridCol w="1320165"/>
                <a:gridCol w="1635125"/>
                <a:gridCol w="2576195"/>
                <a:gridCol w="246443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90500" y="1417955"/>
          <a:ext cx="11810365" cy="53098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04185"/>
                <a:gridCol w="2898775"/>
                <a:gridCol w="2953385"/>
                <a:gridCol w="295402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96012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walkthrough with Infrastructure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has proposed the dates to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3309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11506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document walkthrough with SOE, Academy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SOE: Meeting to be scheduled by WSC stakeholder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SOA: Meeting schedule to be checked by 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sign off by Training WSC SME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documents walkthrough with Examination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proposed the dates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3309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coordinate with third party for discussion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5001</Words>
  <Application>WPS Presentation</Application>
  <PresentationFormat>Widescreen</PresentationFormat>
  <Paragraphs>409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378</cp:revision>
  <dcterms:created xsi:type="dcterms:W3CDTF">2023-02-08T07:09:00Z</dcterms:created>
  <dcterms:modified xsi:type="dcterms:W3CDTF">2023-05-05T13:10:16Z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