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06-Apr-2023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424795" cy="24288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35680"/>
                <a:gridCol w="3413760"/>
                <a:gridCol w="3475355"/>
              </a:tblGrid>
              <a:tr h="39878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15975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requirements study for Procurement and Inventory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 Progress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(started on 3rd Apr 2023)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97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Clarification of pending topics of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76325" y="1825625"/>
            <a:ext cx="1022096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417955"/>
          <a:ext cx="10049510" cy="40036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43430"/>
                <a:gridCol w="1358900"/>
                <a:gridCol w="1621155"/>
                <a:gridCol w="1246505"/>
                <a:gridCol w="1402080"/>
                <a:gridCol w="2377440"/>
              </a:tblGrid>
              <a:tr h="36576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083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 today’s weekly Project review meeting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Unavailibity of WSC SME’s for requirments gathering of Students Management module and Procurement and Inventory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leadership team to ensure availability of the SME’s or concerned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Discussed in today’s weekly Project review meeting. WSC stakeholder’s will raise it to the concerned authority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90982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1320165"/>
                <a:gridCol w="1635125"/>
                <a:gridCol w="2576195"/>
                <a:gridCol w="246443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71928"/>
                <a:gridCol w="2674785"/>
                <a:gridCol w="2725261"/>
                <a:gridCol w="2725261"/>
              </a:tblGrid>
              <a:tr h="46355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requirement study of 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Yet to Start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schedule for the week 10th Apr - 13th Apr has been shared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SME’s to have a h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ands-on experience of Procurement and Inventory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Yet to Start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 schedule to be proposed by 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1895</Words>
  <Application>WPS Presentation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226</cp:revision>
  <dcterms:created xsi:type="dcterms:W3CDTF">2023-02-08T07:09:00Z</dcterms:created>
  <dcterms:modified xsi:type="dcterms:W3CDTF">2023-04-06T17:31:07Z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1033-11.2.0.11516</vt:lpwstr>
  </property>
</Properties>
</file>