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68" r:id="rId3"/>
    <p:sldId id="262" r:id="rId5"/>
    <p:sldId id="314" r:id="rId6"/>
    <p:sldId id="330" r:id="rId7"/>
    <p:sldId id="260" r:id="rId8"/>
    <p:sldId id="259" r:id="rId9"/>
    <p:sldId id="278" r:id="rId10"/>
    <p:sldId id="315" r:id="rId11"/>
    <p:sldId id="275" r:id="rId12"/>
    <p:sldId id="26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A969C4"/>
    <a:srgbClr val="900DC1"/>
    <a:srgbClr val="78398D"/>
    <a:srgbClr val="76388E"/>
    <a:srgbClr val="231549"/>
    <a:srgbClr val="68368A"/>
    <a:srgbClr val="7F398C"/>
    <a:srgbClr val="4E2971"/>
    <a:srgbClr val="6A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07-July-2023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47955" y="1809750"/>
          <a:ext cx="11896090" cy="272732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25775"/>
                <a:gridCol w="2919730"/>
                <a:gridCol w="2974975"/>
                <a:gridCol w="2975610"/>
              </a:tblGrid>
              <a:tr h="39624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Monthly Steering Committee meeting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to propose a date and WSC to coordinate with stakeholders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Continuation of the design phase - Design documentation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1595" y="1417955"/>
          <a:ext cx="12068810" cy="42862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67150"/>
                <a:gridCol w="1763395"/>
                <a:gridCol w="2641600"/>
                <a:gridCol w="3796665"/>
              </a:tblGrid>
              <a:tr h="4064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88277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SRS Physical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Sign Off done on 12th June for the following: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Academy, SOS, SOE and Admission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HRMS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Training &amp; Placement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Infrastructure Management and Maintenance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Finance and Accounting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to be done for </a:t>
                      </a: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Infrastructure project plan &amp; monitorin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g and </a:t>
                      </a: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Procurement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Physical sign off done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5900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Integration - Payment Gateway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team is awaiting for Integration test kit from HDFC bank.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shared the sub domain name on </a:t>
                      </a: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June 28 2023: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SOUL team has reminded HDFC team to provide the testing kit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Jul 7 2023: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No response received from Pritesh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1595" y="1417955"/>
          <a:ext cx="12068810" cy="523430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67150"/>
                <a:gridCol w="1763395"/>
                <a:gridCol w="2641600"/>
                <a:gridCol w="3796665"/>
              </a:tblGrid>
              <a:tr h="4064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413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Start of Design phase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 team is working on the design documentation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13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Design Document Template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shared the document template with WSC for review and feedback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 SOUL team has requested WSC to share the sample HLD &amp; LLD sample documents for clarifications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13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Role permission template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 team shared the roles &amp; permission template with 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 SOUL team has shared the revised version of Roles and Permission templates based on the feedback received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13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Master data template for SLCM and HRMS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 team has shared the data template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648460"/>
            <a:ext cx="10972800" cy="4428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90805" y="1793240"/>
          <a:ext cx="12010390" cy="54476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5835"/>
                <a:gridCol w="979170"/>
                <a:gridCol w="2444115"/>
                <a:gridCol w="1084580"/>
                <a:gridCol w="982345"/>
                <a:gridCol w="2412365"/>
                <a:gridCol w="187198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revised project plan was discussed on 06-Apr, during weekly Project review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: schedule has been reviwed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delay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change request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change requests will be acknowledged by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SOUL team sent an email to WSC to acknowledge the change reqests and the additional effort required for development. The change requests have been listed in Slide 9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203200" y="1316355"/>
          <a:ext cx="11817350" cy="543242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00275"/>
                <a:gridCol w="963295"/>
                <a:gridCol w="2404110"/>
                <a:gridCol w="1067435"/>
                <a:gridCol w="797560"/>
                <a:gridCol w="2183130"/>
                <a:gridCol w="220154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18872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Procurement &amp; Inventory Gap analysis and SRS documents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CLOSED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 for ToT. </a:t>
                      </a: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done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Physical sign off done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8597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Infrastructure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CLOSED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 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done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Physical sign off done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288925" y="1599565"/>
          <a:ext cx="11614150" cy="351599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61540"/>
                <a:gridCol w="948690"/>
                <a:gridCol w="2362200"/>
                <a:gridCol w="1049020"/>
                <a:gridCol w="783590"/>
                <a:gridCol w="2146300"/>
                <a:gridCol w="2162810"/>
              </a:tblGrid>
              <a:tr h="53213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9838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</a:rPr>
                        <a:t>Availability of OCAC server 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 to ensure availability of the requested server version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5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0">
                          <a:latin typeface="Calibri" panose="020F0502020204030204" charset="0"/>
                          <a:cs typeface="Calibri" panose="020F0502020204030204" charset="0"/>
                        </a:rPr>
                        <a:t>SOUL team has installed the application and database on the same server in the desktop version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acknowledge the additional effort required (CR) to test the desktop version of the application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96875" y="1725930"/>
          <a:ext cx="11398885" cy="464248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251065"/>
                <a:gridCol w="4147820"/>
              </a:tblGrid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</a:tr>
              <a:tr h="4921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Entrance Examination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TrainingOfTrainers(TOT)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447040" y="5608320"/>
            <a:ext cx="1113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As discussed on 9th June 2023, the change requests Budget and Payroll have been removed from the the list</a:t>
            </a:r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4447</Words>
  <Application>WPS Presentation</Application>
  <PresentationFormat>Widescreen</PresentationFormat>
  <Paragraphs>359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PLANNED/ACCOMPLISHED THIS WEEK  </vt:lpstr>
      <vt:lpstr>TASKS PLANNED/ACCOMPLISHED THIS WEEK  </vt:lpstr>
      <vt:lpstr>OVERALL PROJECT PROGRESS TIMELINE</vt:lpstr>
      <vt:lpstr>ISSUES</vt:lpstr>
      <vt:lpstr>ISSUES</vt:lpstr>
      <vt:lpstr>ISSUES</vt:lpstr>
      <vt:lpstr>CHANGE REQUESTS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732</cp:revision>
  <dcterms:created xsi:type="dcterms:W3CDTF">2023-02-08T07:09:00Z</dcterms:created>
  <dcterms:modified xsi:type="dcterms:W3CDTF">2023-07-07T12:22:13Z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1033-11.2.0.11537</vt:lpwstr>
  </property>
</Properties>
</file>