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68" r:id="rId3"/>
    <p:sldId id="262" r:id="rId5"/>
    <p:sldId id="327" r:id="rId6"/>
    <p:sldId id="326" r:id="rId7"/>
    <p:sldId id="314" r:id="rId8"/>
    <p:sldId id="260" r:id="rId9"/>
    <p:sldId id="259" r:id="rId10"/>
    <p:sldId id="278" r:id="rId11"/>
    <p:sldId id="290" r:id="rId12"/>
    <p:sldId id="300" r:id="rId13"/>
    <p:sldId id="325" r:id="rId14"/>
    <p:sldId id="315" r:id="rId15"/>
    <p:sldId id="275" r:id="rId16"/>
    <p:sldId id="26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09-June-2023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32715" y="1529715"/>
          <a:ext cx="11926570" cy="48418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19960"/>
                <a:gridCol w="974090"/>
                <a:gridCol w="2424430"/>
                <a:gridCol w="1078230"/>
                <a:gridCol w="805180"/>
                <a:gridCol w="2203450"/>
                <a:gridCol w="222123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3921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Academy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048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3921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401320" y="1895475"/>
          <a:ext cx="11388725" cy="4542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20265"/>
                <a:gridCol w="929640"/>
                <a:gridCol w="2315210"/>
                <a:gridCol w="1029335"/>
                <a:gridCol w="768985"/>
                <a:gridCol w="2103755"/>
                <a:gridCol w="212153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417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Training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Placement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Gap analysis and SRS documents sign off by WSC SME's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323850" y="184467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will install the application and database on the same server and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02/06: Since OSDC is unable to provide the required server version, SOUL team has suggested alternate options to WSC</a:t>
                      </a: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The issue was discussed today during meeting with WSC</a:t>
                      </a: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85445" y="152400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22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Budget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9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&amp; Accounting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378015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93091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Physical sign off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To be conducted on June 12th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Monthly Steering Committee meeting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To be conducted on June 13th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Design and Development phase plan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The plan will be shared by SOUL team during upcoming project review meeting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600" y="1509395"/>
          <a:ext cx="12090400" cy="51911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4610"/>
                <a:gridCol w="1757680"/>
                <a:gridCol w="2633345"/>
                <a:gridCol w="383476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9154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Training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Digital sign-off received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017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Placement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Digital sign-off received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7978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Academy  -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29/05: Digital sign-off received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036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School Of Engineering (SOE) -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31/05: Digital sign-off received for ToT documents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036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Admission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31/05: Digital sign-off received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2550" y="1430020"/>
          <a:ext cx="12026900" cy="54279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0800"/>
                <a:gridCol w="1786255"/>
                <a:gridCol w="2271395"/>
                <a:gridCol w="4108450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95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Procurement and Inventory Management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02/06: Digital sign-off received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95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HRMS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02/06: Digital sign-off received 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95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School Of Services (SOS) -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18/05: Digital sign-off received</a:t>
                      </a:r>
                      <a:endParaRPr lang="en-US" sz="14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95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Examination - 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31/05: Digital sign-off received 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11506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- Gap Analysis and SRS documents 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Monitoring Tool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Infrastructure Management and Maintenance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03/06: Digital sign-off received 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0960" y="1497965"/>
          <a:ext cx="12068810" cy="529653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2641600"/>
                <a:gridCol w="3796665"/>
              </a:tblGrid>
              <a:tr h="4064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7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895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Finance &amp; Accounting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Gap Analysis and SRS documents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digital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03/06: Digital sign-off received </a:t>
                      </a:r>
                      <a:endParaRPr lang="en-US" sz="14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Meeting will be held on June 12 for </a:t>
                      </a: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</a:t>
                      </a:r>
                      <a:endParaRPr lang="en-US" sz="1600" b="1" u="sng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13868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initiated on 12 May 2023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16/05: Meeting with POS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Update :</a:t>
                      </a: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Follow up email sent by SOUL to provide the POS device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02/06: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Follow up email sent by SOUL team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 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Discussed the pending action points with WSC stakeholders on June 9th meeting. WSC authority to share the domain name.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80772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Meeting with WSC stakeholder to discuss current project status and Change Requests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Start of Design phase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has started working on the design phase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687830"/>
            <a:ext cx="10972800" cy="4349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team will send WSC an email with the change requests. 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discussed the change requests on June 9th 2023.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Change request listed in slide 13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23520" y="1316355"/>
          <a:ext cx="11797030" cy="4759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96465"/>
                <a:gridCol w="961390"/>
                <a:gridCol w="2400300"/>
                <a:gridCol w="1065530"/>
                <a:gridCol w="796290"/>
                <a:gridCol w="2179320"/>
                <a:gridCol w="219773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1202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Procurement &amp; Inventory Gap analysis and SRS documents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2090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HRMS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111125" y="1417955"/>
          <a:ext cx="11969115" cy="53479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27580"/>
                <a:gridCol w="976630"/>
                <a:gridCol w="2435225"/>
                <a:gridCol w="1082040"/>
                <a:gridCol w="806450"/>
                <a:gridCol w="2212340"/>
                <a:gridCol w="22288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26250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Admission (Students support)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off. </a:t>
                      </a:r>
                      <a:endParaRPr lang="en-US" sz="15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6250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SOE Gap analysis and SRS documents sign off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 to ensure that documents are signed off on time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coordinate with SME's for timely sign off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has received digital sign off for ToT. </a:t>
                      </a:r>
                      <a:r>
                        <a:rPr lang="en-US" sz="1600" b="1" u="sng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Physical sign off to be scheduled on June 12th</a:t>
                      </a:r>
                      <a:endParaRPr lang="en-US" sz="1500" b="1" u="sng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8341</Words>
  <Application>WPS Presentation</Application>
  <PresentationFormat>Widescreen</PresentationFormat>
  <Paragraphs>635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ISSUES</vt:lpstr>
      <vt:lpstr>ISSUES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SHARMISTHA PANDA PANDA</cp:lastModifiedBy>
  <cp:revision>665</cp:revision>
  <dcterms:created xsi:type="dcterms:W3CDTF">2023-02-08T07:09:00Z</dcterms:created>
  <dcterms:modified xsi:type="dcterms:W3CDTF">2023-06-09T12:18:50Z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