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68" r:id="rId3"/>
    <p:sldId id="262" r:id="rId5"/>
    <p:sldId id="258" r:id="rId6"/>
    <p:sldId id="260" r:id="rId7"/>
    <p:sldId id="259" r:id="rId8"/>
    <p:sldId id="275" r:id="rId9"/>
    <p:sldId id="26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14-Apr-2023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424795" cy="32880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651679"/>
                <a:gridCol w="2560242"/>
                <a:gridCol w="2606437"/>
                <a:gridCol w="2606437"/>
              </a:tblGrid>
              <a:tr h="39878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/>
                </a:tc>
              </a:tr>
              <a:tr h="81597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Human Resource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In-Progress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Identifying questions / clarifications to be discussed further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/>
                    </a:p>
                  </a:txBody>
                  <a:tcPr/>
                </a:tc>
              </a:tr>
              <a:tr h="81597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Assistance to Procurement and Inventory WSC SME’s for ERP application hands-on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Session conducted on 03-Apr-2023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690" y="1716405"/>
            <a:ext cx="1015111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13030" y="1478915"/>
          <a:ext cx="11927840" cy="52616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20595"/>
                <a:gridCol w="972820"/>
                <a:gridCol w="2426970"/>
                <a:gridCol w="1076960"/>
                <a:gridCol w="975995"/>
                <a:gridCol w="2395220"/>
                <a:gridCol w="185928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71196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61163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Unavailibity of WSC SME’s for requirments gathering of Students Management module and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to ensure availability of the SME’s or concerned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Discussed on 6th Apr, during weekly Project review meeting. WSC stakeholder’s will raise it to the concerned authority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Required information / template from Admission / Examination  / Procurement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Dependency on WSC leadership team to ensure information is shared with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/ stakeholder’s to help SOUL team gathering the information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Communication and follow up email sent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195326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33756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71928"/>
                <a:gridCol w="2674785"/>
                <a:gridCol w="2725261"/>
                <a:gridCol w="2725261"/>
              </a:tblGrid>
              <a:tr h="46355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gathering session of Infrastructure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Communication sent to WSC SME’s for their availability. Awaiting response with thier availability to proceed wit the next steps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 and Academics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 walkthrough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2595</Words>
  <Application>WPS Presentation</Application>
  <PresentationFormat>Widescreen</PresentationFormat>
  <Paragraphs>247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OVERALL PROJECT PROGRESS TIMELINE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264</cp:revision>
  <dcterms:created xsi:type="dcterms:W3CDTF">2023-02-08T07:09:00Z</dcterms:created>
  <dcterms:modified xsi:type="dcterms:W3CDTF">2023-04-14T16:53:42Z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1033-11.2.0.11516</vt:lpwstr>
  </property>
</Properties>
</file>