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68" r:id="rId3"/>
    <p:sldId id="262" r:id="rId5"/>
    <p:sldId id="314" r:id="rId6"/>
    <p:sldId id="330" r:id="rId7"/>
    <p:sldId id="260" r:id="rId8"/>
    <p:sldId id="259" r:id="rId9"/>
    <p:sldId id="315" r:id="rId10"/>
    <p:sldId id="275" r:id="rId11"/>
    <p:sldId id="261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2D1"/>
    <a:srgbClr val="A969C4"/>
    <a:srgbClr val="900DC1"/>
    <a:srgbClr val="78398D"/>
    <a:srgbClr val="76388E"/>
    <a:srgbClr val="231549"/>
    <a:srgbClr val="68368A"/>
    <a:srgbClr val="7F398C"/>
    <a:srgbClr val="4E2971"/>
    <a:srgbClr val="6A0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14-July-2023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endParaRPr lang="en-US" sz="1300" b="0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1595" y="1417955"/>
          <a:ext cx="12068810" cy="461073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67150"/>
                <a:gridCol w="1763395"/>
                <a:gridCol w="2641600"/>
                <a:gridCol w="3796665"/>
              </a:tblGrid>
              <a:tr h="40640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07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9916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Integration - Payment Gateway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12-Jul-2023: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Received the test kit from HDFC team.  SOUL team has initiated  the implementation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27762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Start of Design phase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6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6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6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Training &amp; Program design document has been shared with WSC IT team for their review.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The document shall be shared with module owner post review and feedback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27762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Role permission template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Update:</a:t>
                      </a: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 SOUL team has shared the revised version of Roles and Permission templates based on the feedback received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14-Jul-23</a:t>
                      </a: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: WSC will fill out role and permission templates and share them with SOUL by next week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1595" y="1417955"/>
          <a:ext cx="12068810" cy="306387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67150"/>
                <a:gridCol w="1763395"/>
                <a:gridCol w="2641600"/>
                <a:gridCol w="3796665"/>
              </a:tblGrid>
              <a:tr h="40640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07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4135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Design Document Template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CLOSED</a:t>
                      </a:r>
                      <a:endParaRPr lang="en-US"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shared the document template with WSC for review and feedback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Update:</a:t>
                      </a: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 SOUL team has requested WSC to share the sample HLD &amp; LLD sample documents for clarifications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14-Jul-23:</a:t>
                      </a: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 SOUL team prepared the Training and Program document with reference to the template shared by WSC (wherever applicable)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4135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Master data template for SLCM and HRMS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 team has shared the data template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14-jul-23:</a:t>
                      </a: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 WSC will go through the master data template (SLCM &amp; HRMS) shared by SOUL  for further clarification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	</a:t>
            </a:r>
            <a:endParaRPr lang="en-US"/>
          </a:p>
        </p:txBody>
      </p:sp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4310" y="1648460"/>
            <a:ext cx="12015470" cy="48494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90805" y="1793240"/>
          <a:ext cx="12010390" cy="544766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35835"/>
                <a:gridCol w="979170"/>
                <a:gridCol w="2444115"/>
                <a:gridCol w="1084580"/>
                <a:gridCol w="982345"/>
                <a:gridCol w="2412365"/>
                <a:gridCol w="187198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revised project plan was discussed on 06-Apr, during weekly Project review meeting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update : schedule has been reviwed with WSC stakeholders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acknowledge the delay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highlighted the addition to scope (change request) for the features that were discovered during the requirements study but were not specified in the request for proposal document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acknowledge the change request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The change requests will be acknowledged by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Update: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 SOUL team sent an email to WSC to acknowledge the change reqests and the additional effort required for development. The change requests have been listed in Slide 9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288925" y="1599565"/>
          <a:ext cx="11614150" cy="351599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161540"/>
                <a:gridCol w="948690"/>
                <a:gridCol w="2362200"/>
                <a:gridCol w="1049020"/>
                <a:gridCol w="783590"/>
                <a:gridCol w="2146300"/>
                <a:gridCol w="2162810"/>
              </a:tblGrid>
              <a:tr h="53213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29838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</a:rPr>
                        <a:t>Availability of OCAC server 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 to ensure availability of the requested server version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5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0">
                          <a:latin typeface="Calibri" panose="020F0502020204030204" charset="0"/>
                          <a:cs typeface="Calibri" panose="020F0502020204030204" charset="0"/>
                        </a:rPr>
                        <a:t>SOUL team has installed the application and database on the same server in the desktop version</a:t>
                      </a: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to acknowledge the additional effort required (CR) to test the desktop version of the application</a:t>
                      </a: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CHANGE REQUESTS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396875" y="1725930"/>
          <a:ext cx="11398885" cy="464248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251065"/>
                <a:gridCol w="4147820"/>
              </a:tblGrid>
              <a:tr h="440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Module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</a:tr>
              <a:tr h="49212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Entrance Examination Process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Students Management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TrainingOfTrainers(TOT)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Students Management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785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Recruitment Process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Human Resources Management System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Employee Re-Engagement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Human Resources Management System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Testing effort for application installation in desktop version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OCAC Server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447040" y="5608320"/>
            <a:ext cx="11135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As discussed on 9th June 2023, the change requests Budget and Payroll have been removed from the the list</a:t>
            </a:r>
            <a:endParaRPr 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147955" y="1809750"/>
          <a:ext cx="11896090" cy="272732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25775"/>
                <a:gridCol w="2919730"/>
                <a:gridCol w="2974975"/>
                <a:gridCol w="2975610"/>
              </a:tblGrid>
              <a:tr h="39624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WHAT’S NEXT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Monthly Steering Committee meeting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will coordinate with higher management / relevant stakeholders on their availability for the Steering Committee Meeting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Continuation of the design phase - Design documentation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3798</Words>
  <Application>WPS Presentation</Application>
  <PresentationFormat>Widescreen</PresentationFormat>
  <Paragraphs>295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Arial Unicode MS</vt:lpstr>
      <vt:lpstr>Arial</vt:lpstr>
      <vt:lpstr>Default Design</vt:lpstr>
      <vt:lpstr>PowerPoint 演示文稿</vt:lpstr>
      <vt:lpstr>PROJECT SUMMARY</vt:lpstr>
      <vt:lpstr>TASKS PLANNED/ACCOMPLISHED THIS WEEK  </vt:lpstr>
      <vt:lpstr>TASKS PLANNED/ACCOMPLISHED THIS WEEK  </vt:lpstr>
      <vt:lpstr>OVERALL PROJECT PROGRESS TIMELINE</vt:lpstr>
      <vt:lpstr>ISSUES</vt:lpstr>
      <vt:lpstr>ISSUES</vt:lpstr>
      <vt:lpstr>CHANGE REQUESTS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SHARMISTHA PANDA PANDA</cp:lastModifiedBy>
  <cp:revision>745</cp:revision>
  <dcterms:created xsi:type="dcterms:W3CDTF">2023-02-08T07:09:00Z</dcterms:created>
  <dcterms:modified xsi:type="dcterms:W3CDTF">2023-07-14T12:57:09Z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1033-11.2.0.11537</vt:lpwstr>
  </property>
</Properties>
</file>