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68" r:id="rId3"/>
    <p:sldId id="262" r:id="rId5"/>
    <p:sldId id="314" r:id="rId6"/>
    <p:sldId id="260" r:id="rId7"/>
    <p:sldId id="259" r:id="rId8"/>
    <p:sldId id="278" r:id="rId9"/>
    <p:sldId id="290" r:id="rId10"/>
    <p:sldId id="300" r:id="rId11"/>
    <p:sldId id="325" r:id="rId12"/>
    <p:sldId id="315" r:id="rId13"/>
    <p:sldId id="275" r:id="rId14"/>
    <p:sldId id="26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15-June-2023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88925" y="159956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will install the application and database on the same server and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85445" y="152400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2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Budget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Finance &amp; Accounting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9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Payroll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Finance &amp; Accounting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37801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 be scheduled by 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Design phase plan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The plan will be shared by SOUL team during upcoming project review meeting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0960" y="1497965"/>
          <a:ext cx="12068810" cy="394017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2641600"/>
                <a:gridCol w="3796665"/>
              </a:tblGrid>
              <a:tr h="4064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95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Physical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Sign Off done on 12th June for the following: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Academy, SOS, SOE and Admission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&amp; Placement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Infrastructure Management and Maintenance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Finance and Accounting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5900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is awaiting for test url from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Start of Design phase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has started working on the design phase. Design phase plan will be shared in next week’s Project review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45920"/>
            <a:ext cx="10972800" cy="4433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discussed the change requests on June 9th 2023.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sent an email to WSC to acknowledge the change reqests and the additional effort required for development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23520" y="1316355"/>
          <a:ext cx="11797030" cy="47593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96465"/>
                <a:gridCol w="961390"/>
                <a:gridCol w="2400300"/>
                <a:gridCol w="1065530"/>
                <a:gridCol w="796290"/>
                <a:gridCol w="2179320"/>
                <a:gridCol w="219773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1202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Procurement &amp; Inventory 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done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2090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done on June 12th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11125" y="1417955"/>
          <a:ext cx="11969115" cy="53479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27580"/>
                <a:gridCol w="976630"/>
                <a:gridCol w="2435225"/>
                <a:gridCol w="1082040"/>
                <a:gridCol w="806450"/>
                <a:gridCol w="2212340"/>
                <a:gridCol w="222885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26250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Admission (Students support)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done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625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SOE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done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32715" y="1529715"/>
          <a:ext cx="11926570" cy="484187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19960"/>
                <a:gridCol w="974090"/>
                <a:gridCol w="2424430"/>
                <a:gridCol w="1078230"/>
                <a:gridCol w="805180"/>
                <a:gridCol w="2203450"/>
                <a:gridCol w="222123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3921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Academy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done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048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done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3921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Examination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done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401320" y="1895475"/>
          <a:ext cx="11388725" cy="45421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20265"/>
                <a:gridCol w="929640"/>
                <a:gridCol w="2315210"/>
                <a:gridCol w="1029335"/>
                <a:gridCol w="768985"/>
                <a:gridCol w="2103755"/>
                <a:gridCol w="212153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417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done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11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Placement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done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11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Finance &amp; Accounting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done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5637</Words>
  <Application>WPS Presentation</Application>
  <PresentationFormat>Widescreen</PresentationFormat>
  <Paragraphs>480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OVERALL PROJECT PROGRESS TIMELINE</vt:lpstr>
      <vt:lpstr>ISSUES</vt:lpstr>
      <vt:lpstr>ISSUES</vt:lpstr>
      <vt:lpstr>ISSUES</vt:lpstr>
      <vt:lpstr>ISSUES</vt:lpstr>
      <vt:lpstr>ISSUES</vt:lpstr>
      <vt:lpstr>ISSUES</vt:lpstr>
      <vt:lpstr>CHANGE REQUESTS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677</cp:revision>
  <dcterms:created xsi:type="dcterms:W3CDTF">2023-02-08T07:09:00Z</dcterms:created>
  <dcterms:modified xsi:type="dcterms:W3CDTF">2023-06-15T12:47:07Z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