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8" r:id="rId3"/>
    <p:sldId id="262" r:id="rId5"/>
    <p:sldId id="258" r:id="rId6"/>
    <p:sldId id="282" r:id="rId7"/>
    <p:sldId id="291" r:id="rId8"/>
    <p:sldId id="305" r:id="rId9"/>
    <p:sldId id="260" r:id="rId10"/>
    <p:sldId id="259" r:id="rId11"/>
    <p:sldId id="278" r:id="rId12"/>
    <p:sldId id="290" r:id="rId13"/>
    <p:sldId id="300" r:id="rId14"/>
    <p:sldId id="275" r:id="rId15"/>
    <p:sldId id="26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19-May-2023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11125" y="1417955"/>
          <a:ext cx="11969115" cy="52279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27580"/>
                <a:gridCol w="976630"/>
                <a:gridCol w="2435225"/>
                <a:gridCol w="1082040"/>
                <a:gridCol w="806450"/>
                <a:gridCol w="2212340"/>
                <a:gridCol w="2228850"/>
              </a:tblGrid>
              <a:tr h="347345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5614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72859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Admission (Students support)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12/05 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coordinated with SME to sign off the documents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0" y="1245235"/>
          <a:ext cx="12190730" cy="5701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69490"/>
                <a:gridCol w="995045"/>
                <a:gridCol w="2478405"/>
                <a:gridCol w="1102360"/>
                <a:gridCol w="822960"/>
                <a:gridCol w="2251710"/>
                <a:gridCol w="2270760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624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sign off by WSC SOE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88277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technical team / higher mgmt and WSC higher mgmt to discuss the issue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has been provided with desktop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OCAC poc stated server version with CentOS shall be provided. SOUL will check with technical team for feasibility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195326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03120"/>
                <a:gridCol w="1320165"/>
                <a:gridCol w="1635125"/>
                <a:gridCol w="2576195"/>
                <a:gridCol w="246443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74295" y="2566035"/>
          <a:ext cx="11896090" cy="353504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3091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walkthrough with finance and accounting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proposed for 22nd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documents of Placement to be shared with WSC SME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Not Started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with WSC SME’s and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scheduled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7315" y="1507490"/>
          <a:ext cx="11966575" cy="52787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1115"/>
                <a:gridCol w="1746885"/>
                <a:gridCol w="2616835"/>
                <a:gridCol w="376174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883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Placement module requirements study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Meeting conducted on 15th May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1115060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Infrastructure and Project management module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Completed SRS walkthrough of Project plan monitoring and Infrastructure management and maintenance on 11th / 12th May with respective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137223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shared with Procurement and Inventory Management WSC SME (Mr. Chandan Kumar)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on 27th Apr 2023. WSC SME to sign the documents and share it with SOUL by 3rd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 No response received from WSC SME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13716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HRMS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02-May-23: SOUL shared the Gap analysis and SRS documents.WSC SME’s to sign off by 5th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No response received from WSC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1755" y="1467485"/>
          <a:ext cx="12019280" cy="53905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58260"/>
                <a:gridCol w="1754505"/>
                <a:gridCol w="2628900"/>
                <a:gridCol w="377761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24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Admission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3-May-23: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shared the Gap analysis and SRS documents.WSC SME’s to sign off by 5th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No response received from WSC SME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51498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of Training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with 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by SOUL on 12th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No response received from WSC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1501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walkthrough of Tot and Life Skills with WSC Academy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Completed SRS walkthrough on 10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SME will share their business process flow with SOUL for further discussion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 Meeting to be scheduled with WSC SME for another session of walkthrough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264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Finance and Accounting module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NOT STARTED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12-May-23: Communication sent to WSC SME's for their availability to review the SRS (walkthrough)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for walkthrough to be scheduled on 22 May 2023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1600" y="1550035"/>
          <a:ext cx="11989435" cy="46094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8735"/>
                <a:gridCol w="1750060"/>
                <a:gridCol w="2622550"/>
                <a:gridCol w="3768090"/>
              </a:tblGrid>
              <a:tr h="39179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93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initiated on 12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16/05: Meeting with POS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 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Follow up email sent by SOUL to provide the POS device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1193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documents walkthrough with Examination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Walkthrough done on 15th &amp; 16th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 : SOUL will share the updated SRS and another discussion to be scheduled with exam coordinators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194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sign off by WSC SOS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Sign Off / Acknowledgement received by WSC SME on 18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194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point was discussed during project review meeting with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0965" y="1966595"/>
          <a:ext cx="11989435" cy="46094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8735"/>
                <a:gridCol w="1750060"/>
                <a:gridCol w="2622550"/>
                <a:gridCol w="3768090"/>
              </a:tblGrid>
              <a:tr h="39179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93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Placement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documents shared with WSC SME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on 19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62150"/>
            <a:ext cx="12317095" cy="4356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Faculty workload, Appraisal template to be discussed with WSC Principal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will be organised by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arrange a meeting with the WSC Principal or senior management to discuss all open (pending) issues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20-Apr-23: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communicated to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Update(05/May)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: SOUL team discussed with WSC stakeholder on 4th May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0" y="1316355"/>
          <a:ext cx="12192635" cy="56121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70125"/>
                <a:gridCol w="993775"/>
                <a:gridCol w="2480945"/>
                <a:gridCol w="1101090"/>
                <a:gridCol w="822325"/>
                <a:gridCol w="2252980"/>
                <a:gridCol w="227139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13868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12/05 - WSC stakeholder coordinated with the SME to send the approval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650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Required information / template from Admission / Examination  / Procurement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Dependency on WSC stakeholders to ensure information is shared with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will coordinate with all the SME’s to participate in weekly review meeting in order to to discuss and resolve open issues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Update(12/05)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: SOUL team coordinated with examination SME and received the required templates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coordinated with students support SME’s for discussion of students grievance and students feedback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7790</Words>
  <Application>WPS Presentation</Application>
  <PresentationFormat>Widescreen</PresentationFormat>
  <Paragraphs>598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ISSUES</vt:lpstr>
      <vt:lpstr>ISSUES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474</cp:revision>
  <dcterms:created xsi:type="dcterms:W3CDTF">2023-02-08T07:09:00Z</dcterms:created>
  <dcterms:modified xsi:type="dcterms:W3CDTF">2023-05-19T12:02:13Z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