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8" r:id="rId3"/>
    <p:sldId id="262" r:id="rId5"/>
    <p:sldId id="314" r:id="rId6"/>
    <p:sldId id="337" r:id="rId7"/>
    <p:sldId id="260" r:id="rId8"/>
    <p:sldId id="259" r:id="rId9"/>
    <p:sldId id="315" r:id="rId10"/>
    <p:sldId id="275" r:id="rId11"/>
    <p:sldId id="26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21-July-2023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50374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2735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93802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12-Jul-2023: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Received the test kit from HDFC team.  SOUL team has initiated  the implementation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 :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team is working on the session handling issue encountered during testing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24472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Design phase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 &amp; Program design document has been shared with WSC IT team for their review. The document shall be shared with module owner post review and feedback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 :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  Updating the document as per feedback received by WSC (Mr. Manas).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Infrastruture and Procurement design documents shall be shared by July 24 2023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39600" cy="547941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57625"/>
                <a:gridCol w="1546225"/>
                <a:gridCol w="2847975"/>
                <a:gridCol w="3787775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1361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Role permission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14-Jul-23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 WSC will fill out role and permission templates and share them with SOUL by next week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 :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 WSC will share the roles and permission templates, filled up with sample roles and share them with SOUL for review and feedback by </a:t>
                      </a: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21 st July 2023</a:t>
                      </a:r>
                      <a:endParaRPr lang="en-US" sz="16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61175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Master data template for SLCM and HRMS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 : </a:t>
                      </a: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On July 24th , WSC will conduct an internal meeting with users (SLCM / HRMS) for filling out master data in the templates shared by SOUL on July 7, 2023. WSC will share the filled in template next week by </a:t>
                      </a: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July 26, 2023</a:t>
                      </a:r>
                      <a:endParaRPr lang="en-US" sz="16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315" y="1687830"/>
            <a:ext cx="12042140" cy="4773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development. The change requests have been listed in Slide 8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has installed the application and database on the same server in the desktop version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7273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will coordinate with higher management / relevant stakeholders on their availability for the Steering Committee Meeting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Continuation of the design phase - Design documentation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3814</Words>
  <Application>WPS Presentation</Application>
  <PresentationFormat>Widescreen</PresentationFormat>
  <Paragraphs>286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762</cp:revision>
  <dcterms:created xsi:type="dcterms:W3CDTF">2023-02-08T07:09:00Z</dcterms:created>
  <dcterms:modified xsi:type="dcterms:W3CDTF">2023-07-21T09:50:56Z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