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8" r:id="rId3"/>
    <p:sldId id="262" r:id="rId5"/>
    <p:sldId id="314" r:id="rId6"/>
    <p:sldId id="330" r:id="rId7"/>
    <p:sldId id="260" r:id="rId8"/>
    <p:sldId id="259" r:id="rId9"/>
    <p:sldId id="278" r:id="rId10"/>
    <p:sldId id="315" r:id="rId11"/>
    <p:sldId id="275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23-June-2023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30194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scheduled by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Design phase plan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The revised plan will be shared by SOUL team during upcoming project review meeting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Role permission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will share the role permission template with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42862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88277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Physical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Sign Off done on 12th June for the following: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Academy, SOS, SOE and Admission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&amp; Placement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Infrastructure Management and Maintenance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Finance and Accounting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to be done for Infrastructure project plan &amp; monitoring and Procurement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5900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is awaiting for Integration test kit from HDFC bank.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will share the domain name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4927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 of Design phase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has started working on the design phase. The design phase plan was shared with WSC during weekly review meeting on 22nd June 2023.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Revised design phase plan will be shared by SOUL with WSC following internal discussion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020" y="1719580"/>
            <a:ext cx="11819890" cy="4770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discussed the change requests on June 9th 2023.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03200" y="1316355"/>
          <a:ext cx="11817350" cy="54324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00275"/>
                <a:gridCol w="963295"/>
                <a:gridCol w="2404110"/>
                <a:gridCol w="1067435"/>
                <a:gridCol w="797560"/>
                <a:gridCol w="2183130"/>
                <a:gridCol w="220154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887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done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3957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Examination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CLOSED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done 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597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done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4271</Words>
  <Application>WPS Presentation</Application>
  <PresentationFormat>Widescreen</PresentationFormat>
  <Paragraphs>356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SHARMISTHA PANDA PANDA</cp:lastModifiedBy>
  <cp:revision>700</cp:revision>
  <dcterms:created xsi:type="dcterms:W3CDTF">2023-02-08T07:09:00Z</dcterms:created>
  <dcterms:modified xsi:type="dcterms:W3CDTF">2023-06-23T12:33:09Z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