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8" r:id="rId3"/>
    <p:sldId id="262" r:id="rId5"/>
    <p:sldId id="258" r:id="rId6"/>
    <p:sldId id="260" r:id="rId7"/>
    <p:sldId id="259" r:id="rId8"/>
    <p:sldId id="261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9C4"/>
    <a:srgbClr val="900DC1"/>
    <a:srgbClr val="78398D"/>
    <a:srgbClr val="76388E"/>
    <a:srgbClr val="231549"/>
    <a:srgbClr val="68368A"/>
    <a:srgbClr val="7F398C"/>
    <a:srgbClr val="4E2971"/>
    <a:srgbClr val="6A098E"/>
    <a:srgbClr val="F6E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24-Mar-2023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82320" y="2096770"/>
          <a:ext cx="10424795" cy="34410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535680"/>
                <a:gridCol w="3413760"/>
                <a:gridCol w="3475355"/>
              </a:tblGrid>
              <a:tr h="39878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15975">
                <a:tc>
                  <a:txBody>
                    <a:bodyPr/>
                    <a:p>
                      <a:pPr algn="l" font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Start of gap analysis and requirements study for Students Management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and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Started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(20th Mar 2023)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							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5970" y="1748155"/>
            <a:ext cx="10640060" cy="4378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RISKS &amp; 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046480" y="1612900"/>
          <a:ext cx="10049510" cy="26073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19910"/>
                <a:gridCol w="1814195"/>
                <a:gridCol w="2741295"/>
                <a:gridCol w="1689735"/>
                <a:gridCol w="1984375"/>
              </a:tblGrid>
              <a:tr h="36576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ISSUES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project completion date should be reviwed and revised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5048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1046480" y="4306570"/>
          <a:ext cx="10099040" cy="228473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808480"/>
                <a:gridCol w="1797685"/>
                <a:gridCol w="2722245"/>
                <a:gridCol w="1743075"/>
                <a:gridCol w="2027555"/>
              </a:tblGrid>
              <a:tr h="39624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RISKS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Risk Impact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Mitigation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Risk Owner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609600" y="2331720"/>
          <a:ext cx="10897235" cy="237871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96335"/>
                <a:gridCol w="3566795"/>
                <a:gridCol w="3634105"/>
              </a:tblGrid>
              <a:tr h="46355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750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requirement study of Students Management Module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SOUL-WSC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In-Progress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WPS Presentation</Application>
  <PresentationFormat>Widescreen</PresentationFormat>
  <Paragraphs>163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</vt:lpstr>
      <vt:lpstr>OVERALL PROJECT PROGRESS TIMELINE</vt:lpstr>
      <vt:lpstr>RISKS &amp; ISSUES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KIIT01</cp:lastModifiedBy>
  <cp:revision>182</cp:revision>
  <dcterms:created xsi:type="dcterms:W3CDTF">2023-02-08T07:09:00Z</dcterms:created>
  <dcterms:modified xsi:type="dcterms:W3CDTF">2023-04-14T16:35:07Z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1033-11.2.0.11516</vt:lpwstr>
  </property>
</Properties>
</file>