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68" r:id="rId3"/>
    <p:sldId id="262" r:id="rId5"/>
    <p:sldId id="258" r:id="rId6"/>
    <p:sldId id="282" r:id="rId7"/>
    <p:sldId id="314" r:id="rId8"/>
    <p:sldId id="291" r:id="rId9"/>
    <p:sldId id="260" r:id="rId10"/>
    <p:sldId id="259" r:id="rId11"/>
    <p:sldId id="278" r:id="rId12"/>
    <p:sldId id="290" r:id="rId13"/>
    <p:sldId id="300" r:id="rId14"/>
    <p:sldId id="315" r:id="rId15"/>
    <p:sldId id="275" r:id="rId16"/>
    <p:sldId id="26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26-May-2023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41605" y="1417955"/>
          <a:ext cx="11938635" cy="53759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21865"/>
                <a:gridCol w="974090"/>
                <a:gridCol w="2428875"/>
                <a:gridCol w="1079500"/>
                <a:gridCol w="804545"/>
                <a:gridCol w="2206625"/>
                <a:gridCol w="2223135"/>
              </a:tblGrid>
              <a:tr h="306705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3868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4091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Admission (Students support)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270" y="1417955"/>
          <a:ext cx="12190730" cy="5701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69490"/>
                <a:gridCol w="995045"/>
                <a:gridCol w="2478405"/>
                <a:gridCol w="1102360"/>
                <a:gridCol w="822960"/>
                <a:gridCol w="2251710"/>
                <a:gridCol w="2270760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624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 by WSC SOE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21285" y="1245235"/>
          <a:ext cx="11988165" cy="58680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1390"/>
                <a:gridCol w="979170"/>
                <a:gridCol w="2437130"/>
                <a:gridCol w="1083945"/>
                <a:gridCol w="808990"/>
                <a:gridCol w="2214880"/>
                <a:gridCol w="2232660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3868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Placement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90639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technical team / higher mgmt and WSC higher mgmt to discuss the issue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has been provided with desktop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OCAC poc stated server version with CentOS shall be provided. SOUL will check with technical team for feasibility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 23/05: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team, WSC stakeholder and OCAC poc will have a meeting to discuss further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195326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1320165"/>
                <a:gridCol w="1635125"/>
                <a:gridCol w="2576195"/>
                <a:gridCol w="246443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4578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309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will share the updated version of Gap analysis and SRS documents with Finance &amp; Accounting SME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discussed few points with WSC SME on May 26 2023. The updated documents shall be shared by May 29th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to be scheduled this week for the provision of server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Required information / template from Admission  - Documents verification checklist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will send an email to WSC director for assistance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sign off by WSC Academy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to share the updated version with SME for their 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7315" y="1507490"/>
          <a:ext cx="11966575" cy="52787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1115"/>
                <a:gridCol w="1746885"/>
                <a:gridCol w="2616835"/>
                <a:gridCol w="376174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22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shared with Procurement and Inventory Management WSC SME (Mr. Chandan Kumar)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on 27th Apr 2023. WSC SME to sign the documents and share it with SOUL by 3rd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(19/05): No response received from WSC SME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(25.05): SOUL team has requested for digital sign off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13716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HRMS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02-May-23: 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(19/05): No response received from WSC SME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(25.05): SOUL team has requested for digital sign off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6360" y="1284605"/>
          <a:ext cx="12019280" cy="53905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58260"/>
                <a:gridCol w="1754505"/>
                <a:gridCol w="2628900"/>
                <a:gridCol w="377761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24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Admission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3-May-23: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(19/05): No response received from WSC SME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2023.</a:t>
                      </a: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However, SOUL team has requested for digital sign off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51498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of Training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with 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by SOUL on 12th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(19/05): No response received from WSC SME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2023. However, SOUL team has requested for digital sign off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150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walkthrough of Tot and Life Skills with WSC Academy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Final round (third) of SRS walkthrough done with Academy on May 24 2023.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26365" y="1772285"/>
          <a:ext cx="11938635" cy="48748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32225"/>
                <a:gridCol w="1743075"/>
                <a:gridCol w="2611120"/>
                <a:gridCol w="3752215"/>
              </a:tblGrid>
              <a:tr h="44894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55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Finance and Accounting module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walkthrough done on May 22 2023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136842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initiated on 12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16/05: Meeting with POS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 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Follow up email sent by SOUL to provide the POS device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915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documents walkthrough with Examination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Final round (second) of SRS walkthrough done on May 26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915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ToT module SRS clarifications done with SOE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clarified the points on May 26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600" y="1550035"/>
          <a:ext cx="12019280" cy="53727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58260"/>
                <a:gridCol w="1754505"/>
                <a:gridCol w="2628900"/>
                <a:gridCol w="377761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75387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shared with SOE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09/05 - 12/05: </a:t>
                      </a: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shared the SRS documents.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(17/05): No response received from WSC SME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2023.However, SOUL team has requested for digital sign off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77228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Placement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19-May-23: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shared the SRS documents.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(23/05): No response received from WSC SME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3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2023.</a:t>
                      </a: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However, SOUL team has requested for digital sign off</a:t>
                      </a:r>
                      <a:endParaRPr lang="en-US" sz="13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point was discussed during project review meeting with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Update: Change request documents will be shared with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055" y="1656080"/>
            <a:ext cx="11751945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Faculty workload, Appraisal template discussion with WSC Principal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will be organised by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arrange a meeting with the WSC Principal or senior management to discuss all open (pending) issues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presented the process / template to WSC senior management during ERP review meeting on May 23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0" y="1316355"/>
          <a:ext cx="12192635" cy="56121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70125"/>
                <a:gridCol w="993775"/>
                <a:gridCol w="2480945"/>
                <a:gridCol w="1101090"/>
                <a:gridCol w="822325"/>
                <a:gridCol w="2252980"/>
                <a:gridCol w="227139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3868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 18/05: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SRS sign off shall be discussed during WSC stakeholders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(23/05) :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 by all SME’s on May 29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650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Required information / template from Admission  - Student Grievance &amp; Student Feedback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Dependency on WSC stakeholders to ensure information is shared with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will coordinate with all the SME’s to participate in weekly review meeting in order to to discuss and resolve open issues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presented the process / template to WSC senior management during ERP review meeting on May 23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9334</Words>
  <Application>WPS Presentation</Application>
  <PresentationFormat>Widescreen</PresentationFormat>
  <Paragraphs>647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Arial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ISSUES</vt:lpstr>
      <vt:lpstr>ISSUES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519</cp:revision>
  <dcterms:created xsi:type="dcterms:W3CDTF">2023-02-08T07:09:00Z</dcterms:created>
  <dcterms:modified xsi:type="dcterms:W3CDTF">2023-05-27T17:04:28Z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