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68" r:id="rId3"/>
    <p:sldId id="262" r:id="rId5"/>
    <p:sldId id="258" r:id="rId6"/>
    <p:sldId id="260" r:id="rId7"/>
    <p:sldId id="259" r:id="rId8"/>
    <p:sldId id="278" r:id="rId9"/>
    <p:sldId id="275" r:id="rId10"/>
    <p:sldId id="26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28-Apr-2023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1600" y="1713230"/>
          <a:ext cx="11989435" cy="500824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65855"/>
                <a:gridCol w="1658620"/>
                <a:gridCol w="2368550"/>
                <a:gridCol w="4296410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34390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Admission module with WSC SME (Mr. Anil Das)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meetings were held on 24th and 26th Apr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1087120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Procurement and Inventory management module with WSC SME (Mr. Samarendra Barik)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meeting was held on 25th Apr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9423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shared with Procurement and Inventory Management WSC SME (Mr. Chandan Kumar)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In-Progress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Documents shared on 27th Apr 2023. WSC SME to sign the documents and share it with SOUL by 3rd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68643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Start of gap analysis and requirements study for Infrastructure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Requirements discussions were held on 17th and 25th April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7264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HRMS module with WSC SME’s (Ms. Shweta Choudhury &amp; Ms. Upali Parida)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he meetings was held on 28th Apr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8000" y="1699895"/>
            <a:ext cx="10770870" cy="4742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81915" y="1478915"/>
          <a:ext cx="12029440" cy="52959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9645"/>
                <a:gridCol w="980440"/>
                <a:gridCol w="2447925"/>
                <a:gridCol w="1086485"/>
                <a:gridCol w="983615"/>
                <a:gridCol w="2416175"/>
                <a:gridCol w="1875155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58750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Unavailibity of WSC SME’s for requirments gathering of Students Management module and Procurement and Inventory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leadership team to ensure availability of the SME’s or concerned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Discussed on 6th Apr, during weekly Project review meeting. WSC stakeholder’s will raise it to the concerned authority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Discussed the point on 27th Apr during weekly project review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51447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Required information / template from Admission / Examination  / Procurement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Dependency on WSC stakeholders to ensure information is shared with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will coordinate with all the SME’s to participate in weekly review meeting in order to to discuss and resolve open issues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81915" y="1478915"/>
          <a:ext cx="12029440" cy="52959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9645"/>
                <a:gridCol w="980440"/>
                <a:gridCol w="2447925"/>
                <a:gridCol w="1086485"/>
                <a:gridCol w="810895"/>
                <a:gridCol w="2223135"/>
                <a:gridCol w="2240915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58750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Faculty workload, Appraisal template to be discussed with WSC Principal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will be organised by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arrange a meeting with the WSC Principal or senior management to discuss all open (pending) issues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20-Apr-23: SOUL team communicated to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Delay in capturing the Infrastructure module requirements due to unavailability of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the SME’s for their timely availability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CLOSED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27-Apr-23: WSC stakeholder communicated with the concerned SME to participate in the requirement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meeting was supposed to take place on April 19 but was postponed because WSC SME's were involved in an organization-level event.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51447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195326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03120"/>
                <a:gridCol w="1320165"/>
                <a:gridCol w="1635125"/>
                <a:gridCol w="2576195"/>
                <a:gridCol w="246443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93675" y="1588135"/>
          <a:ext cx="11810365" cy="50317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04185"/>
                <a:gridCol w="2898775"/>
                <a:gridCol w="2953385"/>
                <a:gridCol w="295402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Requirements gathering session of Finance and Accounting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26-Apr-23: Communication sent by SOUL to WSC SME’s for their availability.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28-Apr-23: Follow up communication done. Awaiting for response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document walkthrough with SOE, Academy and SOS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28-Apr-23: SOUL team communicated with the WSC SME's to inquire about their availability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sign off by HRMS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documents walkthrough with Infrastructure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4202</Words>
  <Application>WPS Presentation</Application>
  <PresentationFormat>Widescreen</PresentationFormat>
  <Paragraphs>340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OVERALL PROJECT PROGRESS TIMELINE</vt:lpstr>
      <vt:lpstr>ISSUES</vt:lpstr>
      <vt:lpstr>ISSUES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331</cp:revision>
  <dcterms:created xsi:type="dcterms:W3CDTF">2023-02-08T07:09:00Z</dcterms:created>
  <dcterms:modified xsi:type="dcterms:W3CDTF">2023-04-28T18:44:50Z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