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8" r:id="rId3"/>
    <p:sldId id="262" r:id="rId5"/>
    <p:sldId id="314" r:id="rId6"/>
    <p:sldId id="330" r:id="rId7"/>
    <p:sldId id="260" r:id="rId8"/>
    <p:sldId id="259" r:id="rId9"/>
    <p:sldId id="278" r:id="rId10"/>
    <p:sldId id="315" r:id="rId11"/>
    <p:sldId id="275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30-June-2023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727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scheduled by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Continuation of the design phase - Design documentation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Master data template for SLCM and HRMS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42862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88277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Physical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Sign Off done on 12th June for the following: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Academy, SOS, SOE and Admission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&amp; Placement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Infrastructure Management and Maintenance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Finance and Accounting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to be done for </a:t>
                      </a: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Infrastructure project plan &amp; monitorin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 and </a:t>
                      </a: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Procurement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5900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is awaiting for Integration test kit from HDFC bank.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shared the sub domain name on June 28 2023. SOUL team has reminded HDFC team to provide the testing kit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377380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Start of Design phase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team is working on the design documentation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Design Document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CLOSED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team shared the document template with WSC for review and feedback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Role permission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CLOSED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team shared the roles &amp; permission template with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Master Sign Off Page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CLOSED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shared prepared and shared the master sign off page with WSC for review and feedback.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Feedback received by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48460"/>
            <a:ext cx="1119886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development. The change requests have been listed in Slide 9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03200" y="1316355"/>
          <a:ext cx="11817350" cy="54324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00275"/>
                <a:gridCol w="963295"/>
                <a:gridCol w="2404110"/>
                <a:gridCol w="1067435"/>
                <a:gridCol w="797560"/>
                <a:gridCol w="2183130"/>
                <a:gridCol w="220154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887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CLOSED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done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Physical sign off done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597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CLOSED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done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Physical sign off done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4224</Words>
  <Application>WPS Presentation</Application>
  <PresentationFormat>Widescreen</PresentationFormat>
  <Paragraphs>362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721</cp:revision>
  <dcterms:created xsi:type="dcterms:W3CDTF">2023-02-08T07:09:00Z</dcterms:created>
  <dcterms:modified xsi:type="dcterms:W3CDTF">2023-07-07T12:17:17Z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