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31-Mar-2023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424795" cy="34410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35680"/>
                <a:gridCol w="3413760"/>
                <a:gridCol w="3475355"/>
              </a:tblGrid>
              <a:tr h="39878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15975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Start of gap analysis and requirements study for Students Management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 Progress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(20th Mar 2023)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801495"/>
            <a:ext cx="10972800" cy="4481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509395"/>
          <a:ext cx="10049510" cy="24498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19910"/>
                <a:gridCol w="1814195"/>
                <a:gridCol w="2741295"/>
                <a:gridCol w="1689735"/>
                <a:gridCol w="19843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3248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project completion date should be reviewed and revised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Unavailibity of WSC SME’s for requirments gathering of Students Management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leadership team to ensure availability of the SME’s or concerned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30657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08480"/>
                <a:gridCol w="1797685"/>
                <a:gridCol w="2722245"/>
                <a:gridCol w="1743075"/>
                <a:gridCol w="202755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71928"/>
                <a:gridCol w="2674785"/>
                <a:gridCol w="2725261"/>
                <a:gridCol w="2725261"/>
              </a:tblGrid>
              <a:tr h="46355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requirement study of Procurement and Inventory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Yet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schedule for the week 03rd Apr - 05th Apr has been shared with WSC SME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Clarification of pending topics of Students Management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Pending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</Words>
  <Application>WPS Presentation</Application>
  <PresentationFormat>Widescreen</PresentationFormat>
  <Paragraphs>185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200</cp:revision>
  <dcterms:created xsi:type="dcterms:W3CDTF">2023-02-08T07:09:00Z</dcterms:created>
  <dcterms:modified xsi:type="dcterms:W3CDTF">2023-03-31T12:57:36Z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1033-11.2.0.11513</vt:lpwstr>
  </property>
</Properties>
</file>