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9" r:id="rId23"/>
    <p:sldId id="268" r:id="rId24"/>
    <p:sldId id="293" r:id="rId25"/>
    <p:sldId id="277" r:id="rId26"/>
    <p:sldId id="294" r:id="rId27"/>
    <p:sldId id="295" r:id="rId28"/>
    <p:sldId id="311" r:id="rId29"/>
    <p:sldId id="312" r:id="rId30"/>
    <p:sldId id="278" r:id="rId31"/>
    <p:sldId id="279" r:id="rId32"/>
    <p:sldId id="281" r:id="rId33"/>
    <p:sldId id="282" r:id="rId34"/>
    <p:sldId id="283" r:id="rId35"/>
    <p:sldId id="319" r:id="rId36"/>
    <p:sldId id="320" r:id="rId37"/>
    <p:sldId id="288" r:id="rId3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65"/>
        <p:guide pos="20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SOUL</a:t>
            </a:r>
            <a:r>
              <a:rPr spc="-50" dirty="0"/>
              <a:t> </a:t>
            </a:r>
            <a:r>
              <a:rPr spc="-5" dirty="0"/>
              <a:t>Limited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D75B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SOUL</a:t>
            </a:r>
            <a:r>
              <a:rPr spc="-50" dirty="0"/>
              <a:t> </a:t>
            </a:r>
            <a:r>
              <a:rPr spc="-5" dirty="0"/>
              <a:t>Limited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D75B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SOUL</a:t>
            </a:r>
            <a:r>
              <a:rPr spc="-50" dirty="0"/>
              <a:t> </a:t>
            </a:r>
            <a:r>
              <a:rPr spc="-5" dirty="0"/>
              <a:t>Limited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7012" y="858011"/>
            <a:ext cx="10876788" cy="5561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D75B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SOUL</a:t>
            </a:r>
            <a:r>
              <a:rPr spc="-50" dirty="0"/>
              <a:t> </a:t>
            </a:r>
            <a:r>
              <a:rPr spc="-5" dirty="0"/>
              <a:t>Limited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SOUL</a:t>
            </a:r>
            <a:r>
              <a:rPr spc="-50" dirty="0"/>
              <a:t> </a:t>
            </a:r>
            <a:r>
              <a:rPr spc="-5" dirty="0"/>
              <a:t>Limited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291" y="-3860"/>
            <a:ext cx="337883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D75B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188845"/>
            <a:ext cx="10361929" cy="282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67247" y="6464985"/>
            <a:ext cx="85661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SOUL</a:t>
            </a:r>
            <a:r>
              <a:rPr spc="-50" dirty="0"/>
              <a:t> </a:t>
            </a:r>
            <a:r>
              <a:rPr spc="-5" dirty="0"/>
              <a:t>Limited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60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.jpeg"/><Relationship Id="rId7" Type="http://schemas.openxmlformats.org/officeDocument/2006/relationships/image" Target="../media/image66.png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7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8.jpe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.jpeg"/><Relationship Id="rId7" Type="http://schemas.openxmlformats.org/officeDocument/2006/relationships/image" Target="../media/image66.png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0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1.jpe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3.jpe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2.jpe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6.png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3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4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5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76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.jpe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97.jpe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hyperlink" Target="mailto:soul@soulunileaders.com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.jpeg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3.jpeg"/><Relationship Id="rId7" Type="http://schemas.openxmlformats.org/officeDocument/2006/relationships/image" Target="../media/image42.jpeg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jpeg"/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2.png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3.jpeg"/><Relationship Id="rId1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3.jpe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0" y="2286000"/>
            <a:ext cx="5067300" cy="88709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0480" marR="5080" indent="-18415">
              <a:lnSpc>
                <a:spcPts val="2590"/>
              </a:lnSpc>
              <a:spcBef>
                <a:spcPts val="990"/>
              </a:spcBef>
            </a:pPr>
            <a:r>
              <a:rPr sz="2000" spc="-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Cloud based </a:t>
            </a:r>
            <a:r>
              <a:rPr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ERP</a:t>
            </a:r>
            <a:r>
              <a:rPr sz="2000" spc="-9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solution  </a:t>
            </a:r>
            <a:r>
              <a:rPr sz="2000" spc="-2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Educational</a:t>
            </a:r>
            <a:r>
              <a:rPr sz="2000" spc="-3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Institutes</a:t>
            </a:r>
            <a:endParaRPr sz="2000" spc="-1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688" y="665987"/>
            <a:ext cx="6235823" cy="44185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6763385" y="1066800"/>
            <a:ext cx="47612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600"/>
              <a:t>EDULEAD</a:t>
            </a:r>
            <a:endParaRPr lang="en-IN" altLang="en-US" sz="6600"/>
          </a:p>
        </p:txBody>
      </p:sp>
      <p:sp>
        <p:nvSpPr>
          <p:cNvPr id="8" name="Text Box 7"/>
          <p:cNvSpPr txBox="1"/>
          <p:nvPr/>
        </p:nvSpPr>
        <p:spPr>
          <a:xfrm>
            <a:off x="6858000" y="4038600"/>
            <a:ext cx="4762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SUSTAINANLE OUTREACH AND UNIVERSAL LEADERSHIP (SOUL) Limited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-4761" y="6512877"/>
            <a:ext cx="12196445" cy="345440"/>
            <a:chOff x="-4761" y="6512877"/>
            <a:chExt cx="12196445" cy="345440"/>
          </a:xfrm>
        </p:grpSpPr>
        <p:sp>
          <p:nvSpPr>
            <p:cNvPr id="25" name="object 25"/>
            <p:cNvSpPr/>
            <p:nvPr/>
          </p:nvSpPr>
          <p:spPr>
            <a:xfrm>
              <a:off x="0" y="6517644"/>
              <a:ext cx="12192000" cy="340360"/>
            </a:xfrm>
            <a:custGeom>
              <a:avLst/>
              <a:gdLst/>
              <a:ahLst/>
              <a:cxnLst/>
              <a:rect l="l" t="t" r="r" b="b"/>
              <a:pathLst>
                <a:path w="12192000" h="340359">
                  <a:moveTo>
                    <a:pt x="12191619" y="0"/>
                  </a:moveTo>
                  <a:lnTo>
                    <a:pt x="0" y="0"/>
                  </a:lnTo>
                  <a:lnTo>
                    <a:pt x="0" y="340351"/>
                  </a:lnTo>
                  <a:lnTo>
                    <a:pt x="12191619" y="340351"/>
                  </a:lnTo>
                  <a:lnTo>
                    <a:pt x="1219161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6517639"/>
              <a:ext cx="12192000" cy="340360"/>
            </a:xfrm>
            <a:custGeom>
              <a:avLst/>
              <a:gdLst/>
              <a:ahLst/>
              <a:cxnLst/>
              <a:rect l="l" t="t" r="r" b="b"/>
              <a:pathLst>
                <a:path w="12192000" h="340359">
                  <a:moveTo>
                    <a:pt x="0" y="0"/>
                  </a:moveTo>
                  <a:lnTo>
                    <a:pt x="12191619" y="0"/>
                  </a:lnTo>
                </a:path>
                <a:path w="12192000" h="340359">
                  <a:moveTo>
                    <a:pt x="0" y="340356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585858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3835" y="1143000"/>
            <a:ext cx="10015220" cy="405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8" name="Rectangles 7"/>
          <p:cNvSpPr/>
          <p:nvPr/>
        </p:nvSpPr>
        <p:spPr>
          <a:xfrm>
            <a:off x="0" y="0"/>
            <a:ext cx="135890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1000">
                <a:latin typeface="Times New Roman" panose="02020603050405020304" charset="0"/>
                <a:cs typeface="Times New Roman" panose="02020603050405020304" charset="0"/>
              </a:rPr>
              <a:t>SLCM</a:t>
            </a:r>
            <a:endParaRPr lang="en-IN" altLang="en-US" sz="1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6530" y="391795"/>
            <a:ext cx="10067290" cy="5965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" name="Rectangles 1"/>
          <p:cNvSpPr/>
          <p:nvPr/>
        </p:nvSpPr>
        <p:spPr>
          <a:xfrm>
            <a:off x="0" y="0"/>
            <a:ext cx="135890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1000">
                <a:latin typeface="Times New Roman" panose="02020603050405020304" charset="0"/>
                <a:cs typeface="Times New Roman" panose="02020603050405020304" charset="0"/>
              </a:rPr>
              <a:t>SLCM</a:t>
            </a:r>
            <a:endParaRPr lang="en-IN" altLang="en-US" sz="1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1333" y="964565"/>
            <a:ext cx="7505573" cy="5121275"/>
            <a:chOff x="2791333" y="964565"/>
            <a:chExt cx="7505573" cy="5121275"/>
          </a:xfrm>
        </p:grpSpPr>
        <p:sp>
          <p:nvSpPr>
            <p:cNvPr id="3" name="object 3"/>
            <p:cNvSpPr/>
            <p:nvPr/>
          </p:nvSpPr>
          <p:spPr>
            <a:xfrm>
              <a:off x="2791333" y="964565"/>
              <a:ext cx="7253605" cy="5121275"/>
            </a:xfrm>
            <a:custGeom>
              <a:avLst/>
              <a:gdLst/>
              <a:ahLst/>
              <a:cxnLst/>
              <a:rect l="l" t="t" r="r" b="b"/>
              <a:pathLst>
                <a:path w="5680075" h="4950460">
                  <a:moveTo>
                    <a:pt x="0" y="2474976"/>
                  </a:moveTo>
                  <a:lnTo>
                    <a:pt x="459" y="2430008"/>
                  </a:lnTo>
                  <a:lnTo>
                    <a:pt x="1832" y="2385234"/>
                  </a:lnTo>
                  <a:lnTo>
                    <a:pt x="4110" y="2340662"/>
                  </a:lnTo>
                  <a:lnTo>
                    <a:pt x="7287" y="2296297"/>
                  </a:lnTo>
                  <a:lnTo>
                    <a:pt x="11354" y="2252147"/>
                  </a:lnTo>
                  <a:lnTo>
                    <a:pt x="16303" y="2208218"/>
                  </a:lnTo>
                  <a:lnTo>
                    <a:pt x="22127" y="2164518"/>
                  </a:lnTo>
                  <a:lnTo>
                    <a:pt x="28818" y="2121052"/>
                  </a:lnTo>
                  <a:lnTo>
                    <a:pt x="36369" y="2077828"/>
                  </a:lnTo>
                  <a:lnTo>
                    <a:pt x="44770" y="2034852"/>
                  </a:lnTo>
                  <a:lnTo>
                    <a:pt x="54016" y="1992132"/>
                  </a:lnTo>
                  <a:lnTo>
                    <a:pt x="64097" y="1949673"/>
                  </a:lnTo>
                  <a:lnTo>
                    <a:pt x="75007" y="1907483"/>
                  </a:lnTo>
                  <a:lnTo>
                    <a:pt x="86736" y="1865569"/>
                  </a:lnTo>
                  <a:lnTo>
                    <a:pt x="99279" y="1823936"/>
                  </a:lnTo>
                  <a:lnTo>
                    <a:pt x="112626" y="1782593"/>
                  </a:lnTo>
                  <a:lnTo>
                    <a:pt x="126771" y="1741545"/>
                  </a:lnTo>
                  <a:lnTo>
                    <a:pt x="141705" y="1700800"/>
                  </a:lnTo>
                  <a:lnTo>
                    <a:pt x="157420" y="1660364"/>
                  </a:lnTo>
                  <a:lnTo>
                    <a:pt x="173910" y="1620244"/>
                  </a:lnTo>
                  <a:lnTo>
                    <a:pt x="191165" y="1580447"/>
                  </a:lnTo>
                  <a:lnTo>
                    <a:pt x="209179" y="1540980"/>
                  </a:lnTo>
                  <a:lnTo>
                    <a:pt x="227943" y="1501848"/>
                  </a:lnTo>
                  <a:lnTo>
                    <a:pt x="247450" y="1463060"/>
                  </a:lnTo>
                  <a:lnTo>
                    <a:pt x="267693" y="1424621"/>
                  </a:lnTo>
                  <a:lnTo>
                    <a:pt x="288662" y="1386540"/>
                  </a:lnTo>
                  <a:lnTo>
                    <a:pt x="310351" y="1348821"/>
                  </a:lnTo>
                  <a:lnTo>
                    <a:pt x="332752" y="1311473"/>
                  </a:lnTo>
                  <a:lnTo>
                    <a:pt x="355857" y="1274501"/>
                  </a:lnTo>
                  <a:lnTo>
                    <a:pt x="379658" y="1237913"/>
                  </a:lnTo>
                  <a:lnTo>
                    <a:pt x="404147" y="1201715"/>
                  </a:lnTo>
                  <a:lnTo>
                    <a:pt x="429317" y="1165915"/>
                  </a:lnTo>
                  <a:lnTo>
                    <a:pt x="455161" y="1130519"/>
                  </a:lnTo>
                  <a:lnTo>
                    <a:pt x="481669" y="1095533"/>
                  </a:lnTo>
                  <a:lnTo>
                    <a:pt x="508835" y="1060964"/>
                  </a:lnTo>
                  <a:lnTo>
                    <a:pt x="536650" y="1026820"/>
                  </a:lnTo>
                  <a:lnTo>
                    <a:pt x="565108" y="993107"/>
                  </a:lnTo>
                  <a:lnTo>
                    <a:pt x="594199" y="959831"/>
                  </a:lnTo>
                  <a:lnTo>
                    <a:pt x="623918" y="927000"/>
                  </a:lnTo>
                  <a:lnTo>
                    <a:pt x="654254" y="894620"/>
                  </a:lnTo>
                  <a:lnTo>
                    <a:pt x="685202" y="862699"/>
                  </a:lnTo>
                  <a:lnTo>
                    <a:pt x="716753" y="831242"/>
                  </a:lnTo>
                  <a:lnTo>
                    <a:pt x="748899" y="800256"/>
                  </a:lnTo>
                  <a:lnTo>
                    <a:pt x="781632" y="769749"/>
                  </a:lnTo>
                  <a:lnTo>
                    <a:pt x="814946" y="739727"/>
                  </a:lnTo>
                  <a:lnTo>
                    <a:pt x="848832" y="710196"/>
                  </a:lnTo>
                  <a:lnTo>
                    <a:pt x="883282" y="681165"/>
                  </a:lnTo>
                  <a:lnTo>
                    <a:pt x="918288" y="652638"/>
                  </a:lnTo>
                  <a:lnTo>
                    <a:pt x="953843" y="624624"/>
                  </a:lnTo>
                  <a:lnTo>
                    <a:pt x="989940" y="597128"/>
                  </a:lnTo>
                  <a:lnTo>
                    <a:pt x="1026570" y="570158"/>
                  </a:lnTo>
                  <a:lnTo>
                    <a:pt x="1063725" y="543721"/>
                  </a:lnTo>
                  <a:lnTo>
                    <a:pt x="1101398" y="517823"/>
                  </a:lnTo>
                  <a:lnTo>
                    <a:pt x="1139581" y="492470"/>
                  </a:lnTo>
                  <a:lnTo>
                    <a:pt x="1178266" y="467670"/>
                  </a:lnTo>
                  <a:lnTo>
                    <a:pt x="1217446" y="443430"/>
                  </a:lnTo>
                  <a:lnTo>
                    <a:pt x="1257112" y="419756"/>
                  </a:lnTo>
                  <a:lnTo>
                    <a:pt x="1297258" y="396655"/>
                  </a:lnTo>
                  <a:lnTo>
                    <a:pt x="1337875" y="374133"/>
                  </a:lnTo>
                  <a:lnTo>
                    <a:pt x="1378955" y="352198"/>
                  </a:lnTo>
                  <a:lnTo>
                    <a:pt x="1420490" y="330857"/>
                  </a:lnTo>
                  <a:lnTo>
                    <a:pt x="1462474" y="310115"/>
                  </a:lnTo>
                  <a:lnTo>
                    <a:pt x="1504898" y="289980"/>
                  </a:lnTo>
                  <a:lnTo>
                    <a:pt x="1547755" y="270458"/>
                  </a:lnTo>
                  <a:lnTo>
                    <a:pt x="1591036" y="251557"/>
                  </a:lnTo>
                  <a:lnTo>
                    <a:pt x="1634733" y="233283"/>
                  </a:lnTo>
                  <a:lnTo>
                    <a:pt x="1678840" y="215643"/>
                  </a:lnTo>
                  <a:lnTo>
                    <a:pt x="1723349" y="198643"/>
                  </a:lnTo>
                  <a:lnTo>
                    <a:pt x="1768251" y="182291"/>
                  </a:lnTo>
                  <a:lnTo>
                    <a:pt x="1813539" y="166592"/>
                  </a:lnTo>
                  <a:lnTo>
                    <a:pt x="1859205" y="151555"/>
                  </a:lnTo>
                  <a:lnTo>
                    <a:pt x="1905241" y="137185"/>
                  </a:lnTo>
                  <a:lnTo>
                    <a:pt x="1951640" y="123490"/>
                  </a:lnTo>
                  <a:lnTo>
                    <a:pt x="1998393" y="110475"/>
                  </a:lnTo>
                  <a:lnTo>
                    <a:pt x="2045494" y="98149"/>
                  </a:lnTo>
                  <a:lnTo>
                    <a:pt x="2092934" y="86517"/>
                  </a:lnTo>
                  <a:lnTo>
                    <a:pt x="2140706" y="75587"/>
                  </a:lnTo>
                  <a:lnTo>
                    <a:pt x="2188801" y="65365"/>
                  </a:lnTo>
                  <a:lnTo>
                    <a:pt x="2237213" y="55858"/>
                  </a:lnTo>
                  <a:lnTo>
                    <a:pt x="2285932" y="47072"/>
                  </a:lnTo>
                  <a:lnTo>
                    <a:pt x="2334952" y="39015"/>
                  </a:lnTo>
                  <a:lnTo>
                    <a:pt x="2384265" y="31694"/>
                  </a:lnTo>
                  <a:lnTo>
                    <a:pt x="2433863" y="25114"/>
                  </a:lnTo>
                  <a:lnTo>
                    <a:pt x="2483738" y="19283"/>
                  </a:lnTo>
                  <a:lnTo>
                    <a:pt x="2533882" y="14207"/>
                  </a:lnTo>
                  <a:lnTo>
                    <a:pt x="2584289" y="9894"/>
                  </a:lnTo>
                  <a:lnTo>
                    <a:pt x="2634949" y="6350"/>
                  </a:lnTo>
                  <a:lnTo>
                    <a:pt x="2685855" y="3582"/>
                  </a:lnTo>
                  <a:lnTo>
                    <a:pt x="2737000" y="1596"/>
                  </a:lnTo>
                  <a:lnTo>
                    <a:pt x="2788375" y="400"/>
                  </a:lnTo>
                  <a:lnTo>
                    <a:pt x="2839974" y="0"/>
                  </a:lnTo>
                  <a:lnTo>
                    <a:pt x="2891572" y="400"/>
                  </a:lnTo>
                  <a:lnTo>
                    <a:pt x="2942947" y="1596"/>
                  </a:lnTo>
                  <a:lnTo>
                    <a:pt x="2994092" y="3582"/>
                  </a:lnTo>
                  <a:lnTo>
                    <a:pt x="3044998" y="6350"/>
                  </a:lnTo>
                  <a:lnTo>
                    <a:pt x="3095658" y="9894"/>
                  </a:lnTo>
                  <a:lnTo>
                    <a:pt x="3146065" y="14207"/>
                  </a:lnTo>
                  <a:lnTo>
                    <a:pt x="3196209" y="19283"/>
                  </a:lnTo>
                  <a:lnTo>
                    <a:pt x="3246084" y="25114"/>
                  </a:lnTo>
                  <a:lnTo>
                    <a:pt x="3295682" y="31694"/>
                  </a:lnTo>
                  <a:lnTo>
                    <a:pt x="3344995" y="39015"/>
                  </a:lnTo>
                  <a:lnTo>
                    <a:pt x="3394015" y="47072"/>
                  </a:lnTo>
                  <a:lnTo>
                    <a:pt x="3442734" y="55858"/>
                  </a:lnTo>
                  <a:lnTo>
                    <a:pt x="3491146" y="65365"/>
                  </a:lnTo>
                  <a:lnTo>
                    <a:pt x="3539241" y="75587"/>
                  </a:lnTo>
                  <a:lnTo>
                    <a:pt x="3587013" y="86517"/>
                  </a:lnTo>
                  <a:lnTo>
                    <a:pt x="3634453" y="98149"/>
                  </a:lnTo>
                  <a:lnTo>
                    <a:pt x="3681554" y="110475"/>
                  </a:lnTo>
                  <a:lnTo>
                    <a:pt x="3728307" y="123490"/>
                  </a:lnTo>
                  <a:lnTo>
                    <a:pt x="3774706" y="137185"/>
                  </a:lnTo>
                  <a:lnTo>
                    <a:pt x="3820742" y="151555"/>
                  </a:lnTo>
                  <a:lnTo>
                    <a:pt x="3866408" y="166592"/>
                  </a:lnTo>
                  <a:lnTo>
                    <a:pt x="3911696" y="182291"/>
                  </a:lnTo>
                  <a:lnTo>
                    <a:pt x="3956598" y="198643"/>
                  </a:lnTo>
                  <a:lnTo>
                    <a:pt x="4001107" y="215643"/>
                  </a:lnTo>
                  <a:lnTo>
                    <a:pt x="4045214" y="233283"/>
                  </a:lnTo>
                  <a:lnTo>
                    <a:pt x="4088911" y="251557"/>
                  </a:lnTo>
                  <a:lnTo>
                    <a:pt x="4132192" y="270458"/>
                  </a:lnTo>
                  <a:lnTo>
                    <a:pt x="4175049" y="289980"/>
                  </a:lnTo>
                  <a:lnTo>
                    <a:pt x="4217473" y="310115"/>
                  </a:lnTo>
                  <a:lnTo>
                    <a:pt x="4259457" y="330857"/>
                  </a:lnTo>
                  <a:lnTo>
                    <a:pt x="4300992" y="352198"/>
                  </a:lnTo>
                  <a:lnTo>
                    <a:pt x="4342072" y="374133"/>
                  </a:lnTo>
                  <a:lnTo>
                    <a:pt x="4382689" y="396655"/>
                  </a:lnTo>
                  <a:lnTo>
                    <a:pt x="4422835" y="419756"/>
                  </a:lnTo>
                  <a:lnTo>
                    <a:pt x="4462501" y="443430"/>
                  </a:lnTo>
                  <a:lnTo>
                    <a:pt x="4501681" y="467670"/>
                  </a:lnTo>
                  <a:lnTo>
                    <a:pt x="4540366" y="492470"/>
                  </a:lnTo>
                  <a:lnTo>
                    <a:pt x="4578549" y="517823"/>
                  </a:lnTo>
                  <a:lnTo>
                    <a:pt x="4616222" y="543721"/>
                  </a:lnTo>
                  <a:lnTo>
                    <a:pt x="4653377" y="570158"/>
                  </a:lnTo>
                  <a:lnTo>
                    <a:pt x="4690007" y="597128"/>
                  </a:lnTo>
                  <a:lnTo>
                    <a:pt x="4726104" y="624624"/>
                  </a:lnTo>
                  <a:lnTo>
                    <a:pt x="4761659" y="652638"/>
                  </a:lnTo>
                  <a:lnTo>
                    <a:pt x="4796665" y="681165"/>
                  </a:lnTo>
                  <a:lnTo>
                    <a:pt x="4831115" y="710196"/>
                  </a:lnTo>
                  <a:lnTo>
                    <a:pt x="4865001" y="739727"/>
                  </a:lnTo>
                  <a:lnTo>
                    <a:pt x="4898315" y="769749"/>
                  </a:lnTo>
                  <a:lnTo>
                    <a:pt x="4931048" y="800256"/>
                  </a:lnTo>
                  <a:lnTo>
                    <a:pt x="4963194" y="831242"/>
                  </a:lnTo>
                  <a:lnTo>
                    <a:pt x="4994745" y="862699"/>
                  </a:lnTo>
                  <a:lnTo>
                    <a:pt x="5025693" y="894620"/>
                  </a:lnTo>
                  <a:lnTo>
                    <a:pt x="5056029" y="927000"/>
                  </a:lnTo>
                  <a:lnTo>
                    <a:pt x="5085748" y="959831"/>
                  </a:lnTo>
                  <a:lnTo>
                    <a:pt x="5114839" y="993107"/>
                  </a:lnTo>
                  <a:lnTo>
                    <a:pt x="5143297" y="1026820"/>
                  </a:lnTo>
                  <a:lnTo>
                    <a:pt x="5171112" y="1060964"/>
                  </a:lnTo>
                  <a:lnTo>
                    <a:pt x="5198278" y="1095533"/>
                  </a:lnTo>
                  <a:lnTo>
                    <a:pt x="5224786" y="1130519"/>
                  </a:lnTo>
                  <a:lnTo>
                    <a:pt x="5250630" y="1165915"/>
                  </a:lnTo>
                  <a:lnTo>
                    <a:pt x="5275800" y="1201715"/>
                  </a:lnTo>
                  <a:lnTo>
                    <a:pt x="5300289" y="1237913"/>
                  </a:lnTo>
                  <a:lnTo>
                    <a:pt x="5324090" y="1274501"/>
                  </a:lnTo>
                  <a:lnTo>
                    <a:pt x="5347195" y="1311473"/>
                  </a:lnTo>
                  <a:lnTo>
                    <a:pt x="5369596" y="1348821"/>
                  </a:lnTo>
                  <a:lnTo>
                    <a:pt x="5391285" y="1386540"/>
                  </a:lnTo>
                  <a:lnTo>
                    <a:pt x="5412254" y="1424621"/>
                  </a:lnTo>
                  <a:lnTo>
                    <a:pt x="5432497" y="1463060"/>
                  </a:lnTo>
                  <a:lnTo>
                    <a:pt x="5452004" y="1501848"/>
                  </a:lnTo>
                  <a:lnTo>
                    <a:pt x="5470768" y="1540980"/>
                  </a:lnTo>
                  <a:lnTo>
                    <a:pt x="5488782" y="1580447"/>
                  </a:lnTo>
                  <a:lnTo>
                    <a:pt x="5506037" y="1620244"/>
                  </a:lnTo>
                  <a:lnTo>
                    <a:pt x="5522527" y="1660364"/>
                  </a:lnTo>
                  <a:lnTo>
                    <a:pt x="5538242" y="1700800"/>
                  </a:lnTo>
                  <a:lnTo>
                    <a:pt x="5553176" y="1741545"/>
                  </a:lnTo>
                  <a:lnTo>
                    <a:pt x="5567321" y="1782593"/>
                  </a:lnTo>
                  <a:lnTo>
                    <a:pt x="5580668" y="1823936"/>
                  </a:lnTo>
                  <a:lnTo>
                    <a:pt x="5593211" y="1865569"/>
                  </a:lnTo>
                  <a:lnTo>
                    <a:pt x="5604940" y="1907483"/>
                  </a:lnTo>
                  <a:lnTo>
                    <a:pt x="5615850" y="1949673"/>
                  </a:lnTo>
                  <a:lnTo>
                    <a:pt x="5625931" y="1992132"/>
                  </a:lnTo>
                  <a:lnTo>
                    <a:pt x="5635177" y="2034852"/>
                  </a:lnTo>
                  <a:lnTo>
                    <a:pt x="5643578" y="2077828"/>
                  </a:lnTo>
                  <a:lnTo>
                    <a:pt x="5651129" y="2121052"/>
                  </a:lnTo>
                  <a:lnTo>
                    <a:pt x="5657820" y="2164518"/>
                  </a:lnTo>
                  <a:lnTo>
                    <a:pt x="5663644" y="2208218"/>
                  </a:lnTo>
                  <a:lnTo>
                    <a:pt x="5668593" y="2252147"/>
                  </a:lnTo>
                  <a:lnTo>
                    <a:pt x="5672660" y="2296297"/>
                  </a:lnTo>
                  <a:lnTo>
                    <a:pt x="5675837" y="2340662"/>
                  </a:lnTo>
                  <a:lnTo>
                    <a:pt x="5678115" y="2385234"/>
                  </a:lnTo>
                  <a:lnTo>
                    <a:pt x="5679488" y="2430008"/>
                  </a:lnTo>
                  <a:lnTo>
                    <a:pt x="5679947" y="2474976"/>
                  </a:lnTo>
                  <a:lnTo>
                    <a:pt x="5679488" y="2519943"/>
                  </a:lnTo>
                  <a:lnTo>
                    <a:pt x="5678115" y="2564717"/>
                  </a:lnTo>
                  <a:lnTo>
                    <a:pt x="5675837" y="2609289"/>
                  </a:lnTo>
                  <a:lnTo>
                    <a:pt x="5672660" y="2653654"/>
                  </a:lnTo>
                  <a:lnTo>
                    <a:pt x="5668593" y="2697804"/>
                  </a:lnTo>
                  <a:lnTo>
                    <a:pt x="5663644" y="2741733"/>
                  </a:lnTo>
                  <a:lnTo>
                    <a:pt x="5657820" y="2785433"/>
                  </a:lnTo>
                  <a:lnTo>
                    <a:pt x="5651129" y="2828899"/>
                  </a:lnTo>
                  <a:lnTo>
                    <a:pt x="5643578" y="2872123"/>
                  </a:lnTo>
                  <a:lnTo>
                    <a:pt x="5635177" y="2915099"/>
                  </a:lnTo>
                  <a:lnTo>
                    <a:pt x="5625931" y="2957819"/>
                  </a:lnTo>
                  <a:lnTo>
                    <a:pt x="5615850" y="3000278"/>
                  </a:lnTo>
                  <a:lnTo>
                    <a:pt x="5604940" y="3042468"/>
                  </a:lnTo>
                  <a:lnTo>
                    <a:pt x="5593211" y="3084382"/>
                  </a:lnTo>
                  <a:lnTo>
                    <a:pt x="5580668" y="3126015"/>
                  </a:lnTo>
                  <a:lnTo>
                    <a:pt x="5567321" y="3167358"/>
                  </a:lnTo>
                  <a:lnTo>
                    <a:pt x="5553176" y="3208406"/>
                  </a:lnTo>
                  <a:lnTo>
                    <a:pt x="5538242" y="3249151"/>
                  </a:lnTo>
                  <a:lnTo>
                    <a:pt x="5522527" y="3289587"/>
                  </a:lnTo>
                  <a:lnTo>
                    <a:pt x="5506037" y="3329707"/>
                  </a:lnTo>
                  <a:lnTo>
                    <a:pt x="5488782" y="3369504"/>
                  </a:lnTo>
                  <a:lnTo>
                    <a:pt x="5470768" y="3408971"/>
                  </a:lnTo>
                  <a:lnTo>
                    <a:pt x="5452004" y="3448103"/>
                  </a:lnTo>
                  <a:lnTo>
                    <a:pt x="5432497" y="3486891"/>
                  </a:lnTo>
                  <a:lnTo>
                    <a:pt x="5412254" y="3525330"/>
                  </a:lnTo>
                  <a:lnTo>
                    <a:pt x="5391285" y="3563411"/>
                  </a:lnTo>
                  <a:lnTo>
                    <a:pt x="5369596" y="3601130"/>
                  </a:lnTo>
                  <a:lnTo>
                    <a:pt x="5347195" y="3638478"/>
                  </a:lnTo>
                  <a:lnTo>
                    <a:pt x="5324090" y="3675450"/>
                  </a:lnTo>
                  <a:lnTo>
                    <a:pt x="5300289" y="3712038"/>
                  </a:lnTo>
                  <a:lnTo>
                    <a:pt x="5275800" y="3748236"/>
                  </a:lnTo>
                  <a:lnTo>
                    <a:pt x="5250630" y="3784036"/>
                  </a:lnTo>
                  <a:lnTo>
                    <a:pt x="5224786" y="3819432"/>
                  </a:lnTo>
                  <a:lnTo>
                    <a:pt x="5198278" y="3854418"/>
                  </a:lnTo>
                  <a:lnTo>
                    <a:pt x="5171112" y="3888987"/>
                  </a:lnTo>
                  <a:lnTo>
                    <a:pt x="5143297" y="3923131"/>
                  </a:lnTo>
                  <a:lnTo>
                    <a:pt x="5114839" y="3956844"/>
                  </a:lnTo>
                  <a:lnTo>
                    <a:pt x="5085748" y="3990120"/>
                  </a:lnTo>
                  <a:lnTo>
                    <a:pt x="5056029" y="4022951"/>
                  </a:lnTo>
                  <a:lnTo>
                    <a:pt x="5025693" y="4055331"/>
                  </a:lnTo>
                  <a:lnTo>
                    <a:pt x="4994745" y="4087252"/>
                  </a:lnTo>
                  <a:lnTo>
                    <a:pt x="4963194" y="4118709"/>
                  </a:lnTo>
                  <a:lnTo>
                    <a:pt x="4931048" y="4149695"/>
                  </a:lnTo>
                  <a:lnTo>
                    <a:pt x="4898315" y="4180202"/>
                  </a:lnTo>
                  <a:lnTo>
                    <a:pt x="4865001" y="4210224"/>
                  </a:lnTo>
                  <a:lnTo>
                    <a:pt x="4831115" y="4239755"/>
                  </a:lnTo>
                  <a:lnTo>
                    <a:pt x="4796665" y="4268786"/>
                  </a:lnTo>
                  <a:lnTo>
                    <a:pt x="4761659" y="4297313"/>
                  </a:lnTo>
                  <a:lnTo>
                    <a:pt x="4726104" y="4325327"/>
                  </a:lnTo>
                  <a:lnTo>
                    <a:pt x="4690007" y="4352823"/>
                  </a:lnTo>
                  <a:lnTo>
                    <a:pt x="4653377" y="4379793"/>
                  </a:lnTo>
                  <a:lnTo>
                    <a:pt x="4616222" y="4406230"/>
                  </a:lnTo>
                  <a:lnTo>
                    <a:pt x="4578549" y="4432128"/>
                  </a:lnTo>
                  <a:lnTo>
                    <a:pt x="4540366" y="4457481"/>
                  </a:lnTo>
                  <a:lnTo>
                    <a:pt x="4501681" y="4482281"/>
                  </a:lnTo>
                  <a:lnTo>
                    <a:pt x="4462501" y="4506521"/>
                  </a:lnTo>
                  <a:lnTo>
                    <a:pt x="4422835" y="4530195"/>
                  </a:lnTo>
                  <a:lnTo>
                    <a:pt x="4382689" y="4553296"/>
                  </a:lnTo>
                  <a:lnTo>
                    <a:pt x="4342072" y="4575818"/>
                  </a:lnTo>
                  <a:lnTo>
                    <a:pt x="4300992" y="4597753"/>
                  </a:lnTo>
                  <a:lnTo>
                    <a:pt x="4259457" y="4619094"/>
                  </a:lnTo>
                  <a:lnTo>
                    <a:pt x="4217473" y="4639836"/>
                  </a:lnTo>
                  <a:lnTo>
                    <a:pt x="4175049" y="4659971"/>
                  </a:lnTo>
                  <a:lnTo>
                    <a:pt x="4132192" y="4679493"/>
                  </a:lnTo>
                  <a:lnTo>
                    <a:pt x="4088911" y="4698394"/>
                  </a:lnTo>
                  <a:lnTo>
                    <a:pt x="4045214" y="4716668"/>
                  </a:lnTo>
                  <a:lnTo>
                    <a:pt x="4001107" y="4734308"/>
                  </a:lnTo>
                  <a:lnTo>
                    <a:pt x="3956598" y="4751308"/>
                  </a:lnTo>
                  <a:lnTo>
                    <a:pt x="3911696" y="4767660"/>
                  </a:lnTo>
                  <a:lnTo>
                    <a:pt x="3866408" y="4783359"/>
                  </a:lnTo>
                  <a:lnTo>
                    <a:pt x="3820742" y="4798396"/>
                  </a:lnTo>
                  <a:lnTo>
                    <a:pt x="3774706" y="4812766"/>
                  </a:lnTo>
                  <a:lnTo>
                    <a:pt x="3728307" y="4826461"/>
                  </a:lnTo>
                  <a:lnTo>
                    <a:pt x="3681554" y="4839476"/>
                  </a:lnTo>
                  <a:lnTo>
                    <a:pt x="3634453" y="4851802"/>
                  </a:lnTo>
                  <a:lnTo>
                    <a:pt x="3587013" y="4863434"/>
                  </a:lnTo>
                  <a:lnTo>
                    <a:pt x="3539241" y="4874364"/>
                  </a:lnTo>
                  <a:lnTo>
                    <a:pt x="3491146" y="4884586"/>
                  </a:lnTo>
                  <a:lnTo>
                    <a:pt x="3442734" y="4894093"/>
                  </a:lnTo>
                  <a:lnTo>
                    <a:pt x="3394015" y="4902879"/>
                  </a:lnTo>
                  <a:lnTo>
                    <a:pt x="3344995" y="4910936"/>
                  </a:lnTo>
                  <a:lnTo>
                    <a:pt x="3295682" y="4918257"/>
                  </a:lnTo>
                  <a:lnTo>
                    <a:pt x="3246084" y="4924837"/>
                  </a:lnTo>
                  <a:lnTo>
                    <a:pt x="3196209" y="4930668"/>
                  </a:lnTo>
                  <a:lnTo>
                    <a:pt x="3146065" y="4935744"/>
                  </a:lnTo>
                  <a:lnTo>
                    <a:pt x="3095658" y="4940057"/>
                  </a:lnTo>
                  <a:lnTo>
                    <a:pt x="3044998" y="4943601"/>
                  </a:lnTo>
                  <a:lnTo>
                    <a:pt x="2994092" y="4946369"/>
                  </a:lnTo>
                  <a:lnTo>
                    <a:pt x="2942947" y="4948355"/>
                  </a:lnTo>
                  <a:lnTo>
                    <a:pt x="2891572" y="4949551"/>
                  </a:lnTo>
                  <a:lnTo>
                    <a:pt x="2839974" y="4949952"/>
                  </a:lnTo>
                  <a:lnTo>
                    <a:pt x="2788375" y="4949551"/>
                  </a:lnTo>
                  <a:lnTo>
                    <a:pt x="2737000" y="4948355"/>
                  </a:lnTo>
                  <a:lnTo>
                    <a:pt x="2685855" y="4946369"/>
                  </a:lnTo>
                  <a:lnTo>
                    <a:pt x="2634949" y="4943601"/>
                  </a:lnTo>
                  <a:lnTo>
                    <a:pt x="2584289" y="4940057"/>
                  </a:lnTo>
                  <a:lnTo>
                    <a:pt x="2533882" y="4935744"/>
                  </a:lnTo>
                  <a:lnTo>
                    <a:pt x="2483738" y="4930668"/>
                  </a:lnTo>
                  <a:lnTo>
                    <a:pt x="2433863" y="4924837"/>
                  </a:lnTo>
                  <a:lnTo>
                    <a:pt x="2384265" y="4918257"/>
                  </a:lnTo>
                  <a:lnTo>
                    <a:pt x="2334952" y="4910936"/>
                  </a:lnTo>
                  <a:lnTo>
                    <a:pt x="2285932" y="4902879"/>
                  </a:lnTo>
                  <a:lnTo>
                    <a:pt x="2237213" y="4894093"/>
                  </a:lnTo>
                  <a:lnTo>
                    <a:pt x="2188801" y="4884586"/>
                  </a:lnTo>
                  <a:lnTo>
                    <a:pt x="2140706" y="4874364"/>
                  </a:lnTo>
                  <a:lnTo>
                    <a:pt x="2092934" y="4863434"/>
                  </a:lnTo>
                  <a:lnTo>
                    <a:pt x="2045494" y="4851802"/>
                  </a:lnTo>
                  <a:lnTo>
                    <a:pt x="1998393" y="4839476"/>
                  </a:lnTo>
                  <a:lnTo>
                    <a:pt x="1951640" y="4826461"/>
                  </a:lnTo>
                  <a:lnTo>
                    <a:pt x="1905241" y="4812766"/>
                  </a:lnTo>
                  <a:lnTo>
                    <a:pt x="1859205" y="4798396"/>
                  </a:lnTo>
                  <a:lnTo>
                    <a:pt x="1813539" y="4783359"/>
                  </a:lnTo>
                  <a:lnTo>
                    <a:pt x="1768251" y="4767660"/>
                  </a:lnTo>
                  <a:lnTo>
                    <a:pt x="1723349" y="4751308"/>
                  </a:lnTo>
                  <a:lnTo>
                    <a:pt x="1678840" y="4734308"/>
                  </a:lnTo>
                  <a:lnTo>
                    <a:pt x="1634733" y="4716668"/>
                  </a:lnTo>
                  <a:lnTo>
                    <a:pt x="1591036" y="4698394"/>
                  </a:lnTo>
                  <a:lnTo>
                    <a:pt x="1547755" y="4679493"/>
                  </a:lnTo>
                  <a:lnTo>
                    <a:pt x="1504898" y="4659971"/>
                  </a:lnTo>
                  <a:lnTo>
                    <a:pt x="1462474" y="4639836"/>
                  </a:lnTo>
                  <a:lnTo>
                    <a:pt x="1420490" y="4619094"/>
                  </a:lnTo>
                  <a:lnTo>
                    <a:pt x="1378955" y="4597753"/>
                  </a:lnTo>
                  <a:lnTo>
                    <a:pt x="1337875" y="4575818"/>
                  </a:lnTo>
                  <a:lnTo>
                    <a:pt x="1297258" y="4553296"/>
                  </a:lnTo>
                  <a:lnTo>
                    <a:pt x="1257112" y="4530195"/>
                  </a:lnTo>
                  <a:lnTo>
                    <a:pt x="1217446" y="4506521"/>
                  </a:lnTo>
                  <a:lnTo>
                    <a:pt x="1178266" y="4482281"/>
                  </a:lnTo>
                  <a:lnTo>
                    <a:pt x="1139581" y="4457481"/>
                  </a:lnTo>
                  <a:lnTo>
                    <a:pt x="1101398" y="4432128"/>
                  </a:lnTo>
                  <a:lnTo>
                    <a:pt x="1063725" y="4406230"/>
                  </a:lnTo>
                  <a:lnTo>
                    <a:pt x="1026570" y="4379793"/>
                  </a:lnTo>
                  <a:lnTo>
                    <a:pt x="989940" y="4352823"/>
                  </a:lnTo>
                  <a:lnTo>
                    <a:pt x="953843" y="4325327"/>
                  </a:lnTo>
                  <a:lnTo>
                    <a:pt x="918288" y="4297313"/>
                  </a:lnTo>
                  <a:lnTo>
                    <a:pt x="883282" y="4268786"/>
                  </a:lnTo>
                  <a:lnTo>
                    <a:pt x="848832" y="4239755"/>
                  </a:lnTo>
                  <a:lnTo>
                    <a:pt x="814946" y="4210224"/>
                  </a:lnTo>
                  <a:lnTo>
                    <a:pt x="781632" y="4180202"/>
                  </a:lnTo>
                  <a:lnTo>
                    <a:pt x="748899" y="4149695"/>
                  </a:lnTo>
                  <a:lnTo>
                    <a:pt x="716753" y="4118709"/>
                  </a:lnTo>
                  <a:lnTo>
                    <a:pt x="685202" y="4087252"/>
                  </a:lnTo>
                  <a:lnTo>
                    <a:pt x="654254" y="4055331"/>
                  </a:lnTo>
                  <a:lnTo>
                    <a:pt x="623918" y="4022951"/>
                  </a:lnTo>
                  <a:lnTo>
                    <a:pt x="594199" y="3990120"/>
                  </a:lnTo>
                  <a:lnTo>
                    <a:pt x="565108" y="3956844"/>
                  </a:lnTo>
                  <a:lnTo>
                    <a:pt x="536650" y="3923131"/>
                  </a:lnTo>
                  <a:lnTo>
                    <a:pt x="508835" y="3888987"/>
                  </a:lnTo>
                  <a:lnTo>
                    <a:pt x="481669" y="3854418"/>
                  </a:lnTo>
                  <a:lnTo>
                    <a:pt x="455161" y="3819432"/>
                  </a:lnTo>
                  <a:lnTo>
                    <a:pt x="429317" y="3784036"/>
                  </a:lnTo>
                  <a:lnTo>
                    <a:pt x="404147" y="3748236"/>
                  </a:lnTo>
                  <a:lnTo>
                    <a:pt x="379658" y="3712038"/>
                  </a:lnTo>
                  <a:lnTo>
                    <a:pt x="355857" y="3675450"/>
                  </a:lnTo>
                  <a:lnTo>
                    <a:pt x="332752" y="3638478"/>
                  </a:lnTo>
                  <a:lnTo>
                    <a:pt x="310351" y="3601130"/>
                  </a:lnTo>
                  <a:lnTo>
                    <a:pt x="288662" y="3563411"/>
                  </a:lnTo>
                  <a:lnTo>
                    <a:pt x="267693" y="3525330"/>
                  </a:lnTo>
                  <a:lnTo>
                    <a:pt x="247450" y="3486891"/>
                  </a:lnTo>
                  <a:lnTo>
                    <a:pt x="227943" y="3448103"/>
                  </a:lnTo>
                  <a:lnTo>
                    <a:pt x="209179" y="3408971"/>
                  </a:lnTo>
                  <a:lnTo>
                    <a:pt x="191165" y="3369504"/>
                  </a:lnTo>
                  <a:lnTo>
                    <a:pt x="173910" y="3329707"/>
                  </a:lnTo>
                  <a:lnTo>
                    <a:pt x="157420" y="3289587"/>
                  </a:lnTo>
                  <a:lnTo>
                    <a:pt x="141705" y="3249151"/>
                  </a:lnTo>
                  <a:lnTo>
                    <a:pt x="126771" y="3208406"/>
                  </a:lnTo>
                  <a:lnTo>
                    <a:pt x="112626" y="3167358"/>
                  </a:lnTo>
                  <a:lnTo>
                    <a:pt x="99279" y="3126015"/>
                  </a:lnTo>
                  <a:lnTo>
                    <a:pt x="86736" y="3084382"/>
                  </a:lnTo>
                  <a:lnTo>
                    <a:pt x="75007" y="3042468"/>
                  </a:lnTo>
                  <a:lnTo>
                    <a:pt x="64097" y="3000278"/>
                  </a:lnTo>
                  <a:lnTo>
                    <a:pt x="54016" y="2957819"/>
                  </a:lnTo>
                  <a:lnTo>
                    <a:pt x="44770" y="2915099"/>
                  </a:lnTo>
                  <a:lnTo>
                    <a:pt x="36369" y="2872123"/>
                  </a:lnTo>
                  <a:lnTo>
                    <a:pt x="28818" y="2828899"/>
                  </a:lnTo>
                  <a:lnTo>
                    <a:pt x="22127" y="2785433"/>
                  </a:lnTo>
                  <a:lnTo>
                    <a:pt x="16303" y="2741733"/>
                  </a:lnTo>
                  <a:lnTo>
                    <a:pt x="11354" y="2697804"/>
                  </a:lnTo>
                  <a:lnTo>
                    <a:pt x="7287" y="2653654"/>
                  </a:lnTo>
                  <a:lnTo>
                    <a:pt x="4110" y="2609289"/>
                  </a:lnTo>
                  <a:lnTo>
                    <a:pt x="1832" y="2564717"/>
                  </a:lnTo>
                  <a:lnTo>
                    <a:pt x="459" y="2519943"/>
                  </a:lnTo>
                  <a:lnTo>
                    <a:pt x="0" y="247497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79308" y="1921763"/>
              <a:ext cx="2117598" cy="82829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613775" y="2003551"/>
            <a:ext cx="1252855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ts val="2280"/>
              </a:lnSpc>
              <a:spcBef>
                <a:spcPts val="105"/>
              </a:spcBef>
            </a:pP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Employee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280"/>
              </a:lnSpc>
            </a:pP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Self-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Service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66631" y="3532619"/>
            <a:ext cx="1960626" cy="89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00768" y="3680205"/>
            <a:ext cx="1296670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050"/>
              </a:lnSpc>
              <a:spcBef>
                <a:spcPts val="100"/>
              </a:spcBef>
            </a:pP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Leave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ts val="2050"/>
              </a:lnSpc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na</a:t>
            </a:r>
            <a:r>
              <a:rPr sz="1600" b="1" spc="-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em</a:t>
            </a:r>
            <a:r>
              <a:rPr sz="1600" b="1" spc="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600" b="1" spc="-2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7235" y="605015"/>
            <a:ext cx="2024633" cy="84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04128" y="728294"/>
            <a:ext cx="145415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Employee</a:t>
            </a:r>
            <a:r>
              <a:rPr sz="1600" b="1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">
              <a:lnSpc>
                <a:spcPts val="2055"/>
              </a:lnSpc>
            </a:pP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3611" y="5137403"/>
            <a:ext cx="2009394" cy="8877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98105" y="5205095"/>
            <a:ext cx="1556385" cy="7048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-2540" algn="ctr">
              <a:lnSpc>
                <a:spcPts val="1730"/>
              </a:lnSpc>
              <a:spcBef>
                <a:spcPts val="310"/>
              </a:spcBef>
            </a:pPr>
            <a:r>
              <a:rPr sz="1600" b="1" spc="-15" dirty="0">
                <a:latin typeface="Times New Roman" panose="02020603050405020304" charset="0"/>
                <a:cs typeface="Times New Roman" panose="02020603050405020304" charset="0"/>
              </a:rPr>
              <a:t>Performance  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Based</a:t>
            </a:r>
            <a:r>
              <a:rPr sz="1600" b="1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Appraisal  </a:t>
            </a:r>
            <a:r>
              <a:rPr sz="1600" b="1" spc="-20" dirty="0">
                <a:latin typeface="Times New Roman" panose="02020603050405020304" charset="0"/>
                <a:cs typeface="Times New Roman" panose="02020603050405020304" charset="0"/>
              </a:rPr>
              <a:t>System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5995" y="5137403"/>
            <a:ext cx="1890522" cy="887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45155" y="5314315"/>
            <a:ext cx="1572260" cy="480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20" dirty="0">
                <a:latin typeface="Times New Roman" panose="02020603050405020304" charset="0"/>
                <a:cs typeface="Times New Roman" panose="02020603050405020304" charset="0"/>
              </a:rPr>
              <a:t>Training 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sz="1600" b="1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Skill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70485">
              <a:lnSpc>
                <a:spcPts val="1825"/>
              </a:lnSpc>
            </a:pP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Development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1388" y="3524999"/>
            <a:ext cx="1983486" cy="922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82418" y="3849624"/>
            <a:ext cx="74676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600" b="1" spc="-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1600" b="1" spc="-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oll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0572" y="1901939"/>
            <a:ext cx="2097786" cy="867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20136" y="2035555"/>
            <a:ext cx="1443355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Salary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ts val="2050"/>
              </a:lnSpc>
            </a:pP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Administration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23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24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5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76200" y="50165"/>
            <a:ext cx="7830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Human Resource Management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800600" y="2514600"/>
            <a:ext cx="31242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Human Resource Management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48435" y="118745"/>
            <a:ext cx="10641965" cy="6149340"/>
            <a:chOff x="1493519" y="118871"/>
            <a:chExt cx="10596880" cy="6149340"/>
          </a:xfrm>
        </p:grpSpPr>
        <p:sp>
          <p:nvSpPr>
            <p:cNvPr id="4" name="object 4"/>
            <p:cNvSpPr/>
            <p:nvPr/>
          </p:nvSpPr>
          <p:spPr>
            <a:xfrm>
              <a:off x="11551919" y="118871"/>
              <a:ext cx="537972" cy="54559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3519" y="615695"/>
              <a:ext cx="10058400" cy="56525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8" name="Rectangles 7"/>
          <p:cNvSpPr/>
          <p:nvPr/>
        </p:nvSpPr>
        <p:spPr>
          <a:xfrm>
            <a:off x="0" y="0"/>
            <a:ext cx="129540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600">
                <a:latin typeface="Times New Roman" panose="02020603050405020304" charset="0"/>
                <a:cs typeface="Times New Roman" panose="02020603050405020304" charset="0"/>
              </a:rPr>
              <a:t>HRM</a:t>
            </a:r>
            <a:endParaRPr lang="en-IN" altLang="en-US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47800" y="118745"/>
            <a:ext cx="10679430" cy="5781675"/>
            <a:chOff x="1578328" y="118871"/>
            <a:chExt cx="10511563" cy="5781419"/>
          </a:xfrm>
        </p:grpSpPr>
        <p:sp>
          <p:nvSpPr>
            <p:cNvPr id="4" name="object 4"/>
            <p:cNvSpPr/>
            <p:nvPr/>
          </p:nvSpPr>
          <p:spPr>
            <a:xfrm>
              <a:off x="11551919" y="118871"/>
              <a:ext cx="537972" cy="54559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8328" y="652882"/>
              <a:ext cx="9904669" cy="5247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8" name="Rectangles 7"/>
          <p:cNvSpPr/>
          <p:nvPr/>
        </p:nvSpPr>
        <p:spPr>
          <a:xfrm>
            <a:off x="0" y="0"/>
            <a:ext cx="129540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600">
                <a:latin typeface="Times New Roman" panose="02020603050405020304" charset="0"/>
                <a:cs typeface="Times New Roman" panose="02020603050405020304" charset="0"/>
              </a:rPr>
              <a:t>HRM</a:t>
            </a:r>
            <a:endParaRPr lang="en-IN" altLang="en-US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3233" y="917575"/>
            <a:ext cx="7543673" cy="5168265"/>
            <a:chOff x="2753233" y="917575"/>
            <a:chExt cx="7543673" cy="5168265"/>
          </a:xfrm>
        </p:grpSpPr>
        <p:sp>
          <p:nvSpPr>
            <p:cNvPr id="3" name="object 3"/>
            <p:cNvSpPr/>
            <p:nvPr/>
          </p:nvSpPr>
          <p:spPr>
            <a:xfrm>
              <a:off x="2753233" y="917575"/>
              <a:ext cx="7225030" cy="5168265"/>
            </a:xfrm>
            <a:custGeom>
              <a:avLst/>
              <a:gdLst/>
              <a:ahLst/>
              <a:cxnLst/>
              <a:rect l="l" t="t" r="r" b="b"/>
              <a:pathLst>
                <a:path w="5680075" h="4950460">
                  <a:moveTo>
                    <a:pt x="0" y="2474976"/>
                  </a:moveTo>
                  <a:lnTo>
                    <a:pt x="459" y="2430008"/>
                  </a:lnTo>
                  <a:lnTo>
                    <a:pt x="1832" y="2385234"/>
                  </a:lnTo>
                  <a:lnTo>
                    <a:pt x="4110" y="2340662"/>
                  </a:lnTo>
                  <a:lnTo>
                    <a:pt x="7287" y="2296297"/>
                  </a:lnTo>
                  <a:lnTo>
                    <a:pt x="11354" y="2252147"/>
                  </a:lnTo>
                  <a:lnTo>
                    <a:pt x="16303" y="2208218"/>
                  </a:lnTo>
                  <a:lnTo>
                    <a:pt x="22127" y="2164518"/>
                  </a:lnTo>
                  <a:lnTo>
                    <a:pt x="28818" y="2121052"/>
                  </a:lnTo>
                  <a:lnTo>
                    <a:pt x="36369" y="2077828"/>
                  </a:lnTo>
                  <a:lnTo>
                    <a:pt x="44770" y="2034852"/>
                  </a:lnTo>
                  <a:lnTo>
                    <a:pt x="54016" y="1992132"/>
                  </a:lnTo>
                  <a:lnTo>
                    <a:pt x="64097" y="1949673"/>
                  </a:lnTo>
                  <a:lnTo>
                    <a:pt x="75007" y="1907483"/>
                  </a:lnTo>
                  <a:lnTo>
                    <a:pt x="86736" y="1865569"/>
                  </a:lnTo>
                  <a:lnTo>
                    <a:pt x="99279" y="1823936"/>
                  </a:lnTo>
                  <a:lnTo>
                    <a:pt x="112626" y="1782593"/>
                  </a:lnTo>
                  <a:lnTo>
                    <a:pt x="126771" y="1741545"/>
                  </a:lnTo>
                  <a:lnTo>
                    <a:pt x="141705" y="1700800"/>
                  </a:lnTo>
                  <a:lnTo>
                    <a:pt x="157420" y="1660364"/>
                  </a:lnTo>
                  <a:lnTo>
                    <a:pt x="173910" y="1620244"/>
                  </a:lnTo>
                  <a:lnTo>
                    <a:pt x="191165" y="1580447"/>
                  </a:lnTo>
                  <a:lnTo>
                    <a:pt x="209179" y="1540980"/>
                  </a:lnTo>
                  <a:lnTo>
                    <a:pt x="227943" y="1501848"/>
                  </a:lnTo>
                  <a:lnTo>
                    <a:pt x="247450" y="1463060"/>
                  </a:lnTo>
                  <a:lnTo>
                    <a:pt x="267693" y="1424621"/>
                  </a:lnTo>
                  <a:lnTo>
                    <a:pt x="288662" y="1386540"/>
                  </a:lnTo>
                  <a:lnTo>
                    <a:pt x="310351" y="1348821"/>
                  </a:lnTo>
                  <a:lnTo>
                    <a:pt x="332752" y="1311473"/>
                  </a:lnTo>
                  <a:lnTo>
                    <a:pt x="355857" y="1274501"/>
                  </a:lnTo>
                  <a:lnTo>
                    <a:pt x="379658" y="1237913"/>
                  </a:lnTo>
                  <a:lnTo>
                    <a:pt x="404147" y="1201715"/>
                  </a:lnTo>
                  <a:lnTo>
                    <a:pt x="429317" y="1165915"/>
                  </a:lnTo>
                  <a:lnTo>
                    <a:pt x="455161" y="1130519"/>
                  </a:lnTo>
                  <a:lnTo>
                    <a:pt x="481669" y="1095533"/>
                  </a:lnTo>
                  <a:lnTo>
                    <a:pt x="508835" y="1060964"/>
                  </a:lnTo>
                  <a:lnTo>
                    <a:pt x="536650" y="1026820"/>
                  </a:lnTo>
                  <a:lnTo>
                    <a:pt x="565108" y="993107"/>
                  </a:lnTo>
                  <a:lnTo>
                    <a:pt x="594199" y="959831"/>
                  </a:lnTo>
                  <a:lnTo>
                    <a:pt x="623918" y="927000"/>
                  </a:lnTo>
                  <a:lnTo>
                    <a:pt x="654254" y="894620"/>
                  </a:lnTo>
                  <a:lnTo>
                    <a:pt x="685202" y="862699"/>
                  </a:lnTo>
                  <a:lnTo>
                    <a:pt x="716753" y="831242"/>
                  </a:lnTo>
                  <a:lnTo>
                    <a:pt x="748899" y="800256"/>
                  </a:lnTo>
                  <a:lnTo>
                    <a:pt x="781632" y="769749"/>
                  </a:lnTo>
                  <a:lnTo>
                    <a:pt x="814946" y="739727"/>
                  </a:lnTo>
                  <a:lnTo>
                    <a:pt x="848832" y="710196"/>
                  </a:lnTo>
                  <a:lnTo>
                    <a:pt x="883282" y="681165"/>
                  </a:lnTo>
                  <a:lnTo>
                    <a:pt x="918288" y="652638"/>
                  </a:lnTo>
                  <a:lnTo>
                    <a:pt x="953843" y="624624"/>
                  </a:lnTo>
                  <a:lnTo>
                    <a:pt x="989940" y="597128"/>
                  </a:lnTo>
                  <a:lnTo>
                    <a:pt x="1026570" y="570158"/>
                  </a:lnTo>
                  <a:lnTo>
                    <a:pt x="1063725" y="543721"/>
                  </a:lnTo>
                  <a:lnTo>
                    <a:pt x="1101398" y="517823"/>
                  </a:lnTo>
                  <a:lnTo>
                    <a:pt x="1139581" y="492470"/>
                  </a:lnTo>
                  <a:lnTo>
                    <a:pt x="1178266" y="467670"/>
                  </a:lnTo>
                  <a:lnTo>
                    <a:pt x="1217446" y="443430"/>
                  </a:lnTo>
                  <a:lnTo>
                    <a:pt x="1257112" y="419756"/>
                  </a:lnTo>
                  <a:lnTo>
                    <a:pt x="1297258" y="396655"/>
                  </a:lnTo>
                  <a:lnTo>
                    <a:pt x="1337875" y="374133"/>
                  </a:lnTo>
                  <a:lnTo>
                    <a:pt x="1378955" y="352198"/>
                  </a:lnTo>
                  <a:lnTo>
                    <a:pt x="1420490" y="330857"/>
                  </a:lnTo>
                  <a:lnTo>
                    <a:pt x="1462474" y="310115"/>
                  </a:lnTo>
                  <a:lnTo>
                    <a:pt x="1504898" y="289980"/>
                  </a:lnTo>
                  <a:lnTo>
                    <a:pt x="1547755" y="270458"/>
                  </a:lnTo>
                  <a:lnTo>
                    <a:pt x="1591036" y="251557"/>
                  </a:lnTo>
                  <a:lnTo>
                    <a:pt x="1634733" y="233283"/>
                  </a:lnTo>
                  <a:lnTo>
                    <a:pt x="1678840" y="215643"/>
                  </a:lnTo>
                  <a:lnTo>
                    <a:pt x="1723349" y="198643"/>
                  </a:lnTo>
                  <a:lnTo>
                    <a:pt x="1768251" y="182291"/>
                  </a:lnTo>
                  <a:lnTo>
                    <a:pt x="1813539" y="166592"/>
                  </a:lnTo>
                  <a:lnTo>
                    <a:pt x="1859205" y="151555"/>
                  </a:lnTo>
                  <a:lnTo>
                    <a:pt x="1905241" y="137185"/>
                  </a:lnTo>
                  <a:lnTo>
                    <a:pt x="1951640" y="123490"/>
                  </a:lnTo>
                  <a:lnTo>
                    <a:pt x="1998393" y="110475"/>
                  </a:lnTo>
                  <a:lnTo>
                    <a:pt x="2045494" y="98149"/>
                  </a:lnTo>
                  <a:lnTo>
                    <a:pt x="2092934" y="86517"/>
                  </a:lnTo>
                  <a:lnTo>
                    <a:pt x="2140706" y="75587"/>
                  </a:lnTo>
                  <a:lnTo>
                    <a:pt x="2188801" y="65365"/>
                  </a:lnTo>
                  <a:lnTo>
                    <a:pt x="2237213" y="55858"/>
                  </a:lnTo>
                  <a:lnTo>
                    <a:pt x="2285932" y="47072"/>
                  </a:lnTo>
                  <a:lnTo>
                    <a:pt x="2334952" y="39015"/>
                  </a:lnTo>
                  <a:lnTo>
                    <a:pt x="2384265" y="31694"/>
                  </a:lnTo>
                  <a:lnTo>
                    <a:pt x="2433863" y="25114"/>
                  </a:lnTo>
                  <a:lnTo>
                    <a:pt x="2483738" y="19283"/>
                  </a:lnTo>
                  <a:lnTo>
                    <a:pt x="2533882" y="14207"/>
                  </a:lnTo>
                  <a:lnTo>
                    <a:pt x="2584289" y="9894"/>
                  </a:lnTo>
                  <a:lnTo>
                    <a:pt x="2634949" y="6350"/>
                  </a:lnTo>
                  <a:lnTo>
                    <a:pt x="2685855" y="3582"/>
                  </a:lnTo>
                  <a:lnTo>
                    <a:pt x="2737000" y="1596"/>
                  </a:lnTo>
                  <a:lnTo>
                    <a:pt x="2788375" y="400"/>
                  </a:lnTo>
                  <a:lnTo>
                    <a:pt x="2839974" y="0"/>
                  </a:lnTo>
                  <a:lnTo>
                    <a:pt x="2891572" y="400"/>
                  </a:lnTo>
                  <a:lnTo>
                    <a:pt x="2942947" y="1596"/>
                  </a:lnTo>
                  <a:lnTo>
                    <a:pt x="2994092" y="3582"/>
                  </a:lnTo>
                  <a:lnTo>
                    <a:pt x="3044998" y="6350"/>
                  </a:lnTo>
                  <a:lnTo>
                    <a:pt x="3095658" y="9894"/>
                  </a:lnTo>
                  <a:lnTo>
                    <a:pt x="3146065" y="14207"/>
                  </a:lnTo>
                  <a:lnTo>
                    <a:pt x="3196209" y="19283"/>
                  </a:lnTo>
                  <a:lnTo>
                    <a:pt x="3246084" y="25114"/>
                  </a:lnTo>
                  <a:lnTo>
                    <a:pt x="3295682" y="31694"/>
                  </a:lnTo>
                  <a:lnTo>
                    <a:pt x="3344995" y="39015"/>
                  </a:lnTo>
                  <a:lnTo>
                    <a:pt x="3394015" y="47072"/>
                  </a:lnTo>
                  <a:lnTo>
                    <a:pt x="3442734" y="55858"/>
                  </a:lnTo>
                  <a:lnTo>
                    <a:pt x="3491146" y="65365"/>
                  </a:lnTo>
                  <a:lnTo>
                    <a:pt x="3539241" y="75587"/>
                  </a:lnTo>
                  <a:lnTo>
                    <a:pt x="3587013" y="86517"/>
                  </a:lnTo>
                  <a:lnTo>
                    <a:pt x="3634453" y="98149"/>
                  </a:lnTo>
                  <a:lnTo>
                    <a:pt x="3681554" y="110475"/>
                  </a:lnTo>
                  <a:lnTo>
                    <a:pt x="3728307" y="123490"/>
                  </a:lnTo>
                  <a:lnTo>
                    <a:pt x="3774706" y="137185"/>
                  </a:lnTo>
                  <a:lnTo>
                    <a:pt x="3820742" y="151555"/>
                  </a:lnTo>
                  <a:lnTo>
                    <a:pt x="3866408" y="166592"/>
                  </a:lnTo>
                  <a:lnTo>
                    <a:pt x="3911696" y="182291"/>
                  </a:lnTo>
                  <a:lnTo>
                    <a:pt x="3956598" y="198643"/>
                  </a:lnTo>
                  <a:lnTo>
                    <a:pt x="4001107" y="215643"/>
                  </a:lnTo>
                  <a:lnTo>
                    <a:pt x="4045214" y="233283"/>
                  </a:lnTo>
                  <a:lnTo>
                    <a:pt x="4088911" y="251557"/>
                  </a:lnTo>
                  <a:lnTo>
                    <a:pt x="4132192" y="270458"/>
                  </a:lnTo>
                  <a:lnTo>
                    <a:pt x="4175049" y="289980"/>
                  </a:lnTo>
                  <a:lnTo>
                    <a:pt x="4217473" y="310115"/>
                  </a:lnTo>
                  <a:lnTo>
                    <a:pt x="4259457" y="330857"/>
                  </a:lnTo>
                  <a:lnTo>
                    <a:pt x="4300992" y="352198"/>
                  </a:lnTo>
                  <a:lnTo>
                    <a:pt x="4342072" y="374133"/>
                  </a:lnTo>
                  <a:lnTo>
                    <a:pt x="4382689" y="396655"/>
                  </a:lnTo>
                  <a:lnTo>
                    <a:pt x="4422835" y="419756"/>
                  </a:lnTo>
                  <a:lnTo>
                    <a:pt x="4462501" y="443430"/>
                  </a:lnTo>
                  <a:lnTo>
                    <a:pt x="4501681" y="467670"/>
                  </a:lnTo>
                  <a:lnTo>
                    <a:pt x="4540366" y="492470"/>
                  </a:lnTo>
                  <a:lnTo>
                    <a:pt x="4578549" y="517823"/>
                  </a:lnTo>
                  <a:lnTo>
                    <a:pt x="4616222" y="543721"/>
                  </a:lnTo>
                  <a:lnTo>
                    <a:pt x="4653377" y="570158"/>
                  </a:lnTo>
                  <a:lnTo>
                    <a:pt x="4690007" y="597128"/>
                  </a:lnTo>
                  <a:lnTo>
                    <a:pt x="4726104" y="624624"/>
                  </a:lnTo>
                  <a:lnTo>
                    <a:pt x="4761659" y="652638"/>
                  </a:lnTo>
                  <a:lnTo>
                    <a:pt x="4796665" y="681165"/>
                  </a:lnTo>
                  <a:lnTo>
                    <a:pt x="4831115" y="710196"/>
                  </a:lnTo>
                  <a:lnTo>
                    <a:pt x="4865001" y="739727"/>
                  </a:lnTo>
                  <a:lnTo>
                    <a:pt x="4898315" y="769749"/>
                  </a:lnTo>
                  <a:lnTo>
                    <a:pt x="4931048" y="800256"/>
                  </a:lnTo>
                  <a:lnTo>
                    <a:pt x="4963194" y="831242"/>
                  </a:lnTo>
                  <a:lnTo>
                    <a:pt x="4994745" y="862699"/>
                  </a:lnTo>
                  <a:lnTo>
                    <a:pt x="5025693" y="894620"/>
                  </a:lnTo>
                  <a:lnTo>
                    <a:pt x="5056029" y="927000"/>
                  </a:lnTo>
                  <a:lnTo>
                    <a:pt x="5085748" y="959831"/>
                  </a:lnTo>
                  <a:lnTo>
                    <a:pt x="5114839" y="993107"/>
                  </a:lnTo>
                  <a:lnTo>
                    <a:pt x="5143297" y="1026820"/>
                  </a:lnTo>
                  <a:lnTo>
                    <a:pt x="5171112" y="1060964"/>
                  </a:lnTo>
                  <a:lnTo>
                    <a:pt x="5198278" y="1095533"/>
                  </a:lnTo>
                  <a:lnTo>
                    <a:pt x="5224786" y="1130519"/>
                  </a:lnTo>
                  <a:lnTo>
                    <a:pt x="5250630" y="1165915"/>
                  </a:lnTo>
                  <a:lnTo>
                    <a:pt x="5275800" y="1201715"/>
                  </a:lnTo>
                  <a:lnTo>
                    <a:pt x="5300289" y="1237913"/>
                  </a:lnTo>
                  <a:lnTo>
                    <a:pt x="5324090" y="1274501"/>
                  </a:lnTo>
                  <a:lnTo>
                    <a:pt x="5347195" y="1311473"/>
                  </a:lnTo>
                  <a:lnTo>
                    <a:pt x="5369596" y="1348821"/>
                  </a:lnTo>
                  <a:lnTo>
                    <a:pt x="5391285" y="1386540"/>
                  </a:lnTo>
                  <a:lnTo>
                    <a:pt x="5412254" y="1424621"/>
                  </a:lnTo>
                  <a:lnTo>
                    <a:pt x="5432497" y="1463060"/>
                  </a:lnTo>
                  <a:lnTo>
                    <a:pt x="5452004" y="1501848"/>
                  </a:lnTo>
                  <a:lnTo>
                    <a:pt x="5470768" y="1540980"/>
                  </a:lnTo>
                  <a:lnTo>
                    <a:pt x="5488782" y="1580447"/>
                  </a:lnTo>
                  <a:lnTo>
                    <a:pt x="5506037" y="1620244"/>
                  </a:lnTo>
                  <a:lnTo>
                    <a:pt x="5522527" y="1660364"/>
                  </a:lnTo>
                  <a:lnTo>
                    <a:pt x="5538242" y="1700800"/>
                  </a:lnTo>
                  <a:lnTo>
                    <a:pt x="5553176" y="1741545"/>
                  </a:lnTo>
                  <a:lnTo>
                    <a:pt x="5567321" y="1782593"/>
                  </a:lnTo>
                  <a:lnTo>
                    <a:pt x="5580668" y="1823936"/>
                  </a:lnTo>
                  <a:lnTo>
                    <a:pt x="5593211" y="1865569"/>
                  </a:lnTo>
                  <a:lnTo>
                    <a:pt x="5604940" y="1907483"/>
                  </a:lnTo>
                  <a:lnTo>
                    <a:pt x="5615850" y="1949673"/>
                  </a:lnTo>
                  <a:lnTo>
                    <a:pt x="5625931" y="1992132"/>
                  </a:lnTo>
                  <a:lnTo>
                    <a:pt x="5635177" y="2034852"/>
                  </a:lnTo>
                  <a:lnTo>
                    <a:pt x="5643578" y="2077828"/>
                  </a:lnTo>
                  <a:lnTo>
                    <a:pt x="5651129" y="2121052"/>
                  </a:lnTo>
                  <a:lnTo>
                    <a:pt x="5657820" y="2164518"/>
                  </a:lnTo>
                  <a:lnTo>
                    <a:pt x="5663644" y="2208218"/>
                  </a:lnTo>
                  <a:lnTo>
                    <a:pt x="5668593" y="2252147"/>
                  </a:lnTo>
                  <a:lnTo>
                    <a:pt x="5672660" y="2296297"/>
                  </a:lnTo>
                  <a:lnTo>
                    <a:pt x="5675837" y="2340662"/>
                  </a:lnTo>
                  <a:lnTo>
                    <a:pt x="5678115" y="2385234"/>
                  </a:lnTo>
                  <a:lnTo>
                    <a:pt x="5679488" y="2430008"/>
                  </a:lnTo>
                  <a:lnTo>
                    <a:pt x="5679947" y="2474976"/>
                  </a:lnTo>
                  <a:lnTo>
                    <a:pt x="5679488" y="2519943"/>
                  </a:lnTo>
                  <a:lnTo>
                    <a:pt x="5678115" y="2564717"/>
                  </a:lnTo>
                  <a:lnTo>
                    <a:pt x="5675837" y="2609289"/>
                  </a:lnTo>
                  <a:lnTo>
                    <a:pt x="5672660" y="2653654"/>
                  </a:lnTo>
                  <a:lnTo>
                    <a:pt x="5668593" y="2697804"/>
                  </a:lnTo>
                  <a:lnTo>
                    <a:pt x="5663644" y="2741733"/>
                  </a:lnTo>
                  <a:lnTo>
                    <a:pt x="5657820" y="2785433"/>
                  </a:lnTo>
                  <a:lnTo>
                    <a:pt x="5651129" y="2828899"/>
                  </a:lnTo>
                  <a:lnTo>
                    <a:pt x="5643578" y="2872123"/>
                  </a:lnTo>
                  <a:lnTo>
                    <a:pt x="5635177" y="2915099"/>
                  </a:lnTo>
                  <a:lnTo>
                    <a:pt x="5625931" y="2957819"/>
                  </a:lnTo>
                  <a:lnTo>
                    <a:pt x="5615850" y="3000278"/>
                  </a:lnTo>
                  <a:lnTo>
                    <a:pt x="5604940" y="3042468"/>
                  </a:lnTo>
                  <a:lnTo>
                    <a:pt x="5593211" y="3084382"/>
                  </a:lnTo>
                  <a:lnTo>
                    <a:pt x="5580668" y="3126015"/>
                  </a:lnTo>
                  <a:lnTo>
                    <a:pt x="5567321" y="3167358"/>
                  </a:lnTo>
                  <a:lnTo>
                    <a:pt x="5553176" y="3208406"/>
                  </a:lnTo>
                  <a:lnTo>
                    <a:pt x="5538242" y="3249151"/>
                  </a:lnTo>
                  <a:lnTo>
                    <a:pt x="5522527" y="3289587"/>
                  </a:lnTo>
                  <a:lnTo>
                    <a:pt x="5506037" y="3329707"/>
                  </a:lnTo>
                  <a:lnTo>
                    <a:pt x="5488782" y="3369504"/>
                  </a:lnTo>
                  <a:lnTo>
                    <a:pt x="5470768" y="3408971"/>
                  </a:lnTo>
                  <a:lnTo>
                    <a:pt x="5452004" y="3448103"/>
                  </a:lnTo>
                  <a:lnTo>
                    <a:pt x="5432497" y="3486891"/>
                  </a:lnTo>
                  <a:lnTo>
                    <a:pt x="5412254" y="3525330"/>
                  </a:lnTo>
                  <a:lnTo>
                    <a:pt x="5391285" y="3563411"/>
                  </a:lnTo>
                  <a:lnTo>
                    <a:pt x="5369596" y="3601130"/>
                  </a:lnTo>
                  <a:lnTo>
                    <a:pt x="5347195" y="3638478"/>
                  </a:lnTo>
                  <a:lnTo>
                    <a:pt x="5324090" y="3675450"/>
                  </a:lnTo>
                  <a:lnTo>
                    <a:pt x="5300289" y="3712038"/>
                  </a:lnTo>
                  <a:lnTo>
                    <a:pt x="5275800" y="3748236"/>
                  </a:lnTo>
                  <a:lnTo>
                    <a:pt x="5250630" y="3784036"/>
                  </a:lnTo>
                  <a:lnTo>
                    <a:pt x="5224786" y="3819432"/>
                  </a:lnTo>
                  <a:lnTo>
                    <a:pt x="5198278" y="3854418"/>
                  </a:lnTo>
                  <a:lnTo>
                    <a:pt x="5171112" y="3888987"/>
                  </a:lnTo>
                  <a:lnTo>
                    <a:pt x="5143297" y="3923131"/>
                  </a:lnTo>
                  <a:lnTo>
                    <a:pt x="5114839" y="3956844"/>
                  </a:lnTo>
                  <a:lnTo>
                    <a:pt x="5085748" y="3990120"/>
                  </a:lnTo>
                  <a:lnTo>
                    <a:pt x="5056029" y="4022951"/>
                  </a:lnTo>
                  <a:lnTo>
                    <a:pt x="5025693" y="4055331"/>
                  </a:lnTo>
                  <a:lnTo>
                    <a:pt x="4994745" y="4087252"/>
                  </a:lnTo>
                  <a:lnTo>
                    <a:pt x="4963194" y="4118709"/>
                  </a:lnTo>
                  <a:lnTo>
                    <a:pt x="4931048" y="4149695"/>
                  </a:lnTo>
                  <a:lnTo>
                    <a:pt x="4898315" y="4180202"/>
                  </a:lnTo>
                  <a:lnTo>
                    <a:pt x="4865001" y="4210224"/>
                  </a:lnTo>
                  <a:lnTo>
                    <a:pt x="4831115" y="4239755"/>
                  </a:lnTo>
                  <a:lnTo>
                    <a:pt x="4796665" y="4268786"/>
                  </a:lnTo>
                  <a:lnTo>
                    <a:pt x="4761659" y="4297313"/>
                  </a:lnTo>
                  <a:lnTo>
                    <a:pt x="4726104" y="4325327"/>
                  </a:lnTo>
                  <a:lnTo>
                    <a:pt x="4690007" y="4352823"/>
                  </a:lnTo>
                  <a:lnTo>
                    <a:pt x="4653377" y="4379793"/>
                  </a:lnTo>
                  <a:lnTo>
                    <a:pt x="4616222" y="4406230"/>
                  </a:lnTo>
                  <a:lnTo>
                    <a:pt x="4578549" y="4432128"/>
                  </a:lnTo>
                  <a:lnTo>
                    <a:pt x="4540366" y="4457481"/>
                  </a:lnTo>
                  <a:lnTo>
                    <a:pt x="4501681" y="4482281"/>
                  </a:lnTo>
                  <a:lnTo>
                    <a:pt x="4462501" y="4506521"/>
                  </a:lnTo>
                  <a:lnTo>
                    <a:pt x="4422835" y="4530195"/>
                  </a:lnTo>
                  <a:lnTo>
                    <a:pt x="4382689" y="4553296"/>
                  </a:lnTo>
                  <a:lnTo>
                    <a:pt x="4342072" y="4575818"/>
                  </a:lnTo>
                  <a:lnTo>
                    <a:pt x="4300992" y="4597753"/>
                  </a:lnTo>
                  <a:lnTo>
                    <a:pt x="4259457" y="4619094"/>
                  </a:lnTo>
                  <a:lnTo>
                    <a:pt x="4217473" y="4639836"/>
                  </a:lnTo>
                  <a:lnTo>
                    <a:pt x="4175049" y="4659971"/>
                  </a:lnTo>
                  <a:lnTo>
                    <a:pt x="4132192" y="4679493"/>
                  </a:lnTo>
                  <a:lnTo>
                    <a:pt x="4088911" y="4698394"/>
                  </a:lnTo>
                  <a:lnTo>
                    <a:pt x="4045214" y="4716668"/>
                  </a:lnTo>
                  <a:lnTo>
                    <a:pt x="4001107" y="4734308"/>
                  </a:lnTo>
                  <a:lnTo>
                    <a:pt x="3956598" y="4751308"/>
                  </a:lnTo>
                  <a:lnTo>
                    <a:pt x="3911696" y="4767660"/>
                  </a:lnTo>
                  <a:lnTo>
                    <a:pt x="3866408" y="4783359"/>
                  </a:lnTo>
                  <a:lnTo>
                    <a:pt x="3820742" y="4798396"/>
                  </a:lnTo>
                  <a:lnTo>
                    <a:pt x="3774706" y="4812766"/>
                  </a:lnTo>
                  <a:lnTo>
                    <a:pt x="3728307" y="4826461"/>
                  </a:lnTo>
                  <a:lnTo>
                    <a:pt x="3681554" y="4839476"/>
                  </a:lnTo>
                  <a:lnTo>
                    <a:pt x="3634453" y="4851802"/>
                  </a:lnTo>
                  <a:lnTo>
                    <a:pt x="3587013" y="4863434"/>
                  </a:lnTo>
                  <a:lnTo>
                    <a:pt x="3539241" y="4874364"/>
                  </a:lnTo>
                  <a:lnTo>
                    <a:pt x="3491146" y="4884586"/>
                  </a:lnTo>
                  <a:lnTo>
                    <a:pt x="3442734" y="4894093"/>
                  </a:lnTo>
                  <a:lnTo>
                    <a:pt x="3394015" y="4902879"/>
                  </a:lnTo>
                  <a:lnTo>
                    <a:pt x="3344995" y="4910936"/>
                  </a:lnTo>
                  <a:lnTo>
                    <a:pt x="3295682" y="4918257"/>
                  </a:lnTo>
                  <a:lnTo>
                    <a:pt x="3246084" y="4924837"/>
                  </a:lnTo>
                  <a:lnTo>
                    <a:pt x="3196209" y="4930668"/>
                  </a:lnTo>
                  <a:lnTo>
                    <a:pt x="3146065" y="4935744"/>
                  </a:lnTo>
                  <a:lnTo>
                    <a:pt x="3095658" y="4940057"/>
                  </a:lnTo>
                  <a:lnTo>
                    <a:pt x="3044998" y="4943601"/>
                  </a:lnTo>
                  <a:lnTo>
                    <a:pt x="2994092" y="4946369"/>
                  </a:lnTo>
                  <a:lnTo>
                    <a:pt x="2942947" y="4948355"/>
                  </a:lnTo>
                  <a:lnTo>
                    <a:pt x="2891572" y="4949551"/>
                  </a:lnTo>
                  <a:lnTo>
                    <a:pt x="2839974" y="4949952"/>
                  </a:lnTo>
                  <a:lnTo>
                    <a:pt x="2788375" y="4949551"/>
                  </a:lnTo>
                  <a:lnTo>
                    <a:pt x="2737000" y="4948355"/>
                  </a:lnTo>
                  <a:lnTo>
                    <a:pt x="2685855" y="4946369"/>
                  </a:lnTo>
                  <a:lnTo>
                    <a:pt x="2634949" y="4943601"/>
                  </a:lnTo>
                  <a:lnTo>
                    <a:pt x="2584289" y="4940057"/>
                  </a:lnTo>
                  <a:lnTo>
                    <a:pt x="2533882" y="4935744"/>
                  </a:lnTo>
                  <a:lnTo>
                    <a:pt x="2483738" y="4930668"/>
                  </a:lnTo>
                  <a:lnTo>
                    <a:pt x="2433863" y="4924837"/>
                  </a:lnTo>
                  <a:lnTo>
                    <a:pt x="2384265" y="4918257"/>
                  </a:lnTo>
                  <a:lnTo>
                    <a:pt x="2334952" y="4910936"/>
                  </a:lnTo>
                  <a:lnTo>
                    <a:pt x="2285932" y="4902879"/>
                  </a:lnTo>
                  <a:lnTo>
                    <a:pt x="2237213" y="4894093"/>
                  </a:lnTo>
                  <a:lnTo>
                    <a:pt x="2188801" y="4884586"/>
                  </a:lnTo>
                  <a:lnTo>
                    <a:pt x="2140706" y="4874364"/>
                  </a:lnTo>
                  <a:lnTo>
                    <a:pt x="2092934" y="4863434"/>
                  </a:lnTo>
                  <a:lnTo>
                    <a:pt x="2045494" y="4851802"/>
                  </a:lnTo>
                  <a:lnTo>
                    <a:pt x="1998393" y="4839476"/>
                  </a:lnTo>
                  <a:lnTo>
                    <a:pt x="1951640" y="4826461"/>
                  </a:lnTo>
                  <a:lnTo>
                    <a:pt x="1905241" y="4812766"/>
                  </a:lnTo>
                  <a:lnTo>
                    <a:pt x="1859205" y="4798396"/>
                  </a:lnTo>
                  <a:lnTo>
                    <a:pt x="1813539" y="4783359"/>
                  </a:lnTo>
                  <a:lnTo>
                    <a:pt x="1768251" y="4767660"/>
                  </a:lnTo>
                  <a:lnTo>
                    <a:pt x="1723349" y="4751308"/>
                  </a:lnTo>
                  <a:lnTo>
                    <a:pt x="1678840" y="4734308"/>
                  </a:lnTo>
                  <a:lnTo>
                    <a:pt x="1634733" y="4716668"/>
                  </a:lnTo>
                  <a:lnTo>
                    <a:pt x="1591036" y="4698394"/>
                  </a:lnTo>
                  <a:lnTo>
                    <a:pt x="1547755" y="4679493"/>
                  </a:lnTo>
                  <a:lnTo>
                    <a:pt x="1504898" y="4659971"/>
                  </a:lnTo>
                  <a:lnTo>
                    <a:pt x="1462474" y="4639836"/>
                  </a:lnTo>
                  <a:lnTo>
                    <a:pt x="1420490" y="4619094"/>
                  </a:lnTo>
                  <a:lnTo>
                    <a:pt x="1378955" y="4597753"/>
                  </a:lnTo>
                  <a:lnTo>
                    <a:pt x="1337875" y="4575818"/>
                  </a:lnTo>
                  <a:lnTo>
                    <a:pt x="1297258" y="4553296"/>
                  </a:lnTo>
                  <a:lnTo>
                    <a:pt x="1257112" y="4530195"/>
                  </a:lnTo>
                  <a:lnTo>
                    <a:pt x="1217446" y="4506521"/>
                  </a:lnTo>
                  <a:lnTo>
                    <a:pt x="1178266" y="4482281"/>
                  </a:lnTo>
                  <a:lnTo>
                    <a:pt x="1139581" y="4457481"/>
                  </a:lnTo>
                  <a:lnTo>
                    <a:pt x="1101398" y="4432128"/>
                  </a:lnTo>
                  <a:lnTo>
                    <a:pt x="1063725" y="4406230"/>
                  </a:lnTo>
                  <a:lnTo>
                    <a:pt x="1026570" y="4379793"/>
                  </a:lnTo>
                  <a:lnTo>
                    <a:pt x="989940" y="4352823"/>
                  </a:lnTo>
                  <a:lnTo>
                    <a:pt x="953843" y="4325327"/>
                  </a:lnTo>
                  <a:lnTo>
                    <a:pt x="918288" y="4297313"/>
                  </a:lnTo>
                  <a:lnTo>
                    <a:pt x="883282" y="4268786"/>
                  </a:lnTo>
                  <a:lnTo>
                    <a:pt x="848832" y="4239755"/>
                  </a:lnTo>
                  <a:lnTo>
                    <a:pt x="814946" y="4210224"/>
                  </a:lnTo>
                  <a:lnTo>
                    <a:pt x="781632" y="4180202"/>
                  </a:lnTo>
                  <a:lnTo>
                    <a:pt x="748899" y="4149695"/>
                  </a:lnTo>
                  <a:lnTo>
                    <a:pt x="716753" y="4118709"/>
                  </a:lnTo>
                  <a:lnTo>
                    <a:pt x="685202" y="4087252"/>
                  </a:lnTo>
                  <a:lnTo>
                    <a:pt x="654254" y="4055331"/>
                  </a:lnTo>
                  <a:lnTo>
                    <a:pt x="623918" y="4022951"/>
                  </a:lnTo>
                  <a:lnTo>
                    <a:pt x="594199" y="3990120"/>
                  </a:lnTo>
                  <a:lnTo>
                    <a:pt x="565108" y="3956844"/>
                  </a:lnTo>
                  <a:lnTo>
                    <a:pt x="536650" y="3923131"/>
                  </a:lnTo>
                  <a:lnTo>
                    <a:pt x="508835" y="3888987"/>
                  </a:lnTo>
                  <a:lnTo>
                    <a:pt x="481669" y="3854418"/>
                  </a:lnTo>
                  <a:lnTo>
                    <a:pt x="455161" y="3819432"/>
                  </a:lnTo>
                  <a:lnTo>
                    <a:pt x="429317" y="3784036"/>
                  </a:lnTo>
                  <a:lnTo>
                    <a:pt x="404147" y="3748236"/>
                  </a:lnTo>
                  <a:lnTo>
                    <a:pt x="379658" y="3712038"/>
                  </a:lnTo>
                  <a:lnTo>
                    <a:pt x="355857" y="3675450"/>
                  </a:lnTo>
                  <a:lnTo>
                    <a:pt x="332752" y="3638478"/>
                  </a:lnTo>
                  <a:lnTo>
                    <a:pt x="310351" y="3601130"/>
                  </a:lnTo>
                  <a:lnTo>
                    <a:pt x="288662" y="3563411"/>
                  </a:lnTo>
                  <a:lnTo>
                    <a:pt x="267693" y="3525330"/>
                  </a:lnTo>
                  <a:lnTo>
                    <a:pt x="247450" y="3486891"/>
                  </a:lnTo>
                  <a:lnTo>
                    <a:pt x="227943" y="3448103"/>
                  </a:lnTo>
                  <a:lnTo>
                    <a:pt x="209179" y="3408971"/>
                  </a:lnTo>
                  <a:lnTo>
                    <a:pt x="191165" y="3369504"/>
                  </a:lnTo>
                  <a:lnTo>
                    <a:pt x="173910" y="3329707"/>
                  </a:lnTo>
                  <a:lnTo>
                    <a:pt x="157420" y="3289587"/>
                  </a:lnTo>
                  <a:lnTo>
                    <a:pt x="141705" y="3249151"/>
                  </a:lnTo>
                  <a:lnTo>
                    <a:pt x="126771" y="3208406"/>
                  </a:lnTo>
                  <a:lnTo>
                    <a:pt x="112626" y="3167358"/>
                  </a:lnTo>
                  <a:lnTo>
                    <a:pt x="99279" y="3126015"/>
                  </a:lnTo>
                  <a:lnTo>
                    <a:pt x="86736" y="3084382"/>
                  </a:lnTo>
                  <a:lnTo>
                    <a:pt x="75007" y="3042468"/>
                  </a:lnTo>
                  <a:lnTo>
                    <a:pt x="64097" y="3000278"/>
                  </a:lnTo>
                  <a:lnTo>
                    <a:pt x="54016" y="2957819"/>
                  </a:lnTo>
                  <a:lnTo>
                    <a:pt x="44770" y="2915099"/>
                  </a:lnTo>
                  <a:lnTo>
                    <a:pt x="36369" y="2872123"/>
                  </a:lnTo>
                  <a:lnTo>
                    <a:pt x="28818" y="2828899"/>
                  </a:lnTo>
                  <a:lnTo>
                    <a:pt x="22127" y="2785433"/>
                  </a:lnTo>
                  <a:lnTo>
                    <a:pt x="16303" y="2741733"/>
                  </a:lnTo>
                  <a:lnTo>
                    <a:pt x="11354" y="2697804"/>
                  </a:lnTo>
                  <a:lnTo>
                    <a:pt x="7287" y="2653654"/>
                  </a:lnTo>
                  <a:lnTo>
                    <a:pt x="4110" y="2609289"/>
                  </a:lnTo>
                  <a:lnTo>
                    <a:pt x="1832" y="2564717"/>
                  </a:lnTo>
                  <a:lnTo>
                    <a:pt x="459" y="2519943"/>
                  </a:lnTo>
                  <a:lnTo>
                    <a:pt x="0" y="247497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79308" y="1921763"/>
              <a:ext cx="2117598" cy="82829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9700" y="2140585"/>
            <a:ext cx="74041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 panose="02020603050405020304" charset="0"/>
                <a:cs typeface="Times New Roman" panose="02020603050405020304" charset="0"/>
              </a:rPr>
              <a:t>RFP</a:t>
            </a:r>
            <a:endParaRPr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66631" y="3532619"/>
            <a:ext cx="1960626" cy="89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21115" y="3648075"/>
            <a:ext cx="159321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280"/>
              </a:lnSpc>
              <a:spcBef>
                <a:spcPts val="100"/>
              </a:spcBef>
            </a:pPr>
            <a:r>
              <a:rPr sz="2000" b="1" spc="-20" dirty="0">
                <a:latin typeface="Times New Roman" panose="02020603050405020304" charset="0"/>
                <a:cs typeface="Times New Roman" panose="02020603050405020304" charset="0"/>
              </a:rPr>
              <a:t>Vendor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ts val="2280"/>
              </a:lnSpc>
            </a:pPr>
            <a:r>
              <a:rPr sz="2000" b="1" spc="-5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2000" b="1" spc="-2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2000" b="1" spc="-1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000" b="1" dirty="0">
                <a:latin typeface="Times New Roman" panose="02020603050405020304" charset="0"/>
                <a:cs typeface="Times New Roman" panose="02020603050405020304" charset="0"/>
              </a:rPr>
              <a:t>lu</a:t>
            </a:r>
            <a:r>
              <a:rPr sz="2000" b="1" spc="-3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000" b="1" dirty="0">
                <a:latin typeface="Times New Roman" panose="02020603050405020304" charset="0"/>
                <a:cs typeface="Times New Roman" panose="02020603050405020304" charset="0"/>
              </a:rPr>
              <a:t>tion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7235" y="605015"/>
            <a:ext cx="2024633" cy="84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89270" y="696595"/>
            <a:ext cx="1350010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540">
              <a:lnSpc>
                <a:spcPts val="2280"/>
              </a:lnSpc>
              <a:spcBef>
                <a:spcPts val="105"/>
              </a:spcBef>
            </a:pPr>
            <a:r>
              <a:rPr sz="2000" b="1" spc="-10" dirty="0">
                <a:latin typeface="Times New Roman" panose="02020603050405020304" charset="0"/>
                <a:cs typeface="Times New Roman" panose="02020603050405020304" charset="0"/>
              </a:rPr>
              <a:t>Purchase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Times New Roman" panose="02020603050405020304" charset="0"/>
                <a:cs typeface="Times New Roman" panose="02020603050405020304" charset="0"/>
              </a:rPr>
              <a:t>Requisition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3611" y="5137403"/>
            <a:ext cx="2009394" cy="8877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26070" y="5248910"/>
            <a:ext cx="113665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80"/>
              </a:lnSpc>
              <a:spcBef>
                <a:spcPts val="100"/>
              </a:spcBef>
            </a:pPr>
            <a:r>
              <a:rPr sz="2000" b="1" spc="-5" dirty="0">
                <a:latin typeface="Times New Roman" panose="02020603050405020304" charset="0"/>
                <a:cs typeface="Times New Roman" panose="02020603050405020304" charset="0"/>
              </a:rPr>
              <a:t>Pu</a:t>
            </a:r>
            <a:r>
              <a:rPr sz="2000" b="1" spc="-2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2000" b="1" spc="-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2000" b="1" dirty="0">
                <a:latin typeface="Times New Roman" panose="02020603050405020304" charset="0"/>
                <a:cs typeface="Times New Roman" panose="02020603050405020304" charset="0"/>
              </a:rPr>
              <a:t>hase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635" algn="ctr">
              <a:lnSpc>
                <a:spcPts val="2280"/>
              </a:lnSpc>
            </a:pPr>
            <a:r>
              <a:rPr sz="2000" b="1" spc="-5" dirty="0">
                <a:latin typeface="Times New Roman" panose="02020603050405020304" charset="0"/>
                <a:cs typeface="Times New Roman" panose="02020603050405020304" charset="0"/>
              </a:rPr>
              <a:t>Order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5995" y="5137403"/>
            <a:ext cx="1890522" cy="887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85820" y="5248910"/>
            <a:ext cx="105791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ts val="2280"/>
              </a:lnSpc>
              <a:spcBef>
                <a:spcPts val="100"/>
              </a:spcBef>
            </a:pPr>
            <a:r>
              <a:rPr sz="2000" b="1" spc="-5" dirty="0">
                <a:latin typeface="Times New Roman" panose="02020603050405020304" charset="0"/>
                <a:cs typeface="Times New Roman" panose="02020603050405020304" charset="0"/>
              </a:rPr>
              <a:t>Good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280"/>
              </a:lnSpc>
            </a:pPr>
            <a:r>
              <a:rPr sz="2000" b="1" spc="-10" dirty="0">
                <a:latin typeface="Times New Roman" panose="02020603050405020304" charset="0"/>
                <a:cs typeface="Times New Roman" panose="02020603050405020304" charset="0"/>
              </a:rPr>
              <a:t>Receipt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32788" y="3524999"/>
            <a:ext cx="1983486" cy="922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89760" y="3654425"/>
            <a:ext cx="1454150" cy="6013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228600">
              <a:lnSpc>
                <a:spcPts val="2160"/>
              </a:lnSpc>
              <a:spcBef>
                <a:spcPts val="375"/>
              </a:spcBef>
            </a:pPr>
            <a:r>
              <a:rPr sz="2000" b="1" spc="-5" dirty="0">
                <a:latin typeface="Times New Roman" panose="02020603050405020304" charset="0"/>
                <a:cs typeface="Times New Roman" panose="02020603050405020304" charset="0"/>
              </a:rPr>
              <a:t>Invoice  </a:t>
            </a:r>
            <a:r>
              <a:rPr sz="2000" b="1" spc="-10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2000" b="1" spc="-5" dirty="0">
                <a:latin typeface="Times New Roman" panose="02020603050405020304" charset="0"/>
                <a:cs typeface="Times New Roman" panose="02020603050405020304" charset="0"/>
              </a:rPr>
              <a:t>erifi</a:t>
            </a:r>
            <a:r>
              <a:rPr sz="2000" b="1" spc="-1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2000" b="1" spc="-3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000" b="1" dirty="0">
                <a:latin typeface="Times New Roman" panose="02020603050405020304" charset="0"/>
                <a:cs typeface="Times New Roman" panose="02020603050405020304" charset="0"/>
              </a:rPr>
              <a:t>tion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0572" y="1901939"/>
            <a:ext cx="2097786" cy="867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73985" y="2003425"/>
            <a:ext cx="1145540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b="1" spc="-3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2000" b="1" spc="-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000" b="1" dirty="0">
                <a:latin typeface="Times New Roman" panose="02020603050405020304" charset="0"/>
                <a:cs typeface="Times New Roman" panose="02020603050405020304" charset="0"/>
              </a:rPr>
              <a:t>yme</a:t>
            </a:r>
            <a:r>
              <a:rPr sz="2000" b="1" spc="-2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20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78105">
              <a:lnSpc>
                <a:spcPts val="2280"/>
              </a:lnSpc>
            </a:pPr>
            <a:r>
              <a:rPr sz="2000" b="1" spc="-5" dirty="0">
                <a:latin typeface="Times New Roman" panose="02020603050405020304" charset="0"/>
                <a:cs typeface="Times New Roman" panose="02020603050405020304" charset="0"/>
              </a:rPr>
              <a:t>Process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23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24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5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212090" y="95885"/>
            <a:ext cx="75603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Material Management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800600" y="2514600"/>
            <a:ext cx="31242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Material Management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88135" y="519430"/>
            <a:ext cx="9902825" cy="567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" name="Rectangles 1"/>
          <p:cNvSpPr/>
          <p:nvPr/>
        </p:nvSpPr>
        <p:spPr>
          <a:xfrm>
            <a:off x="0" y="0"/>
            <a:ext cx="142113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0" y="762000"/>
            <a:ext cx="9979660" cy="515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3" name="Rectangles 2"/>
          <p:cNvSpPr/>
          <p:nvPr/>
        </p:nvSpPr>
        <p:spPr>
          <a:xfrm>
            <a:off x="0" y="0"/>
            <a:ext cx="142113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41780" y="381000"/>
            <a:ext cx="9919970" cy="5668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" name="Rectangles 1"/>
          <p:cNvSpPr/>
          <p:nvPr/>
        </p:nvSpPr>
        <p:spPr>
          <a:xfrm>
            <a:off x="0" y="0"/>
            <a:ext cx="142113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I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22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2397125" y="1066800"/>
            <a:ext cx="7127875" cy="540893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89100" y="4002405"/>
            <a:ext cx="1676400" cy="584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52600" y="3048635"/>
            <a:ext cx="1612900" cy="710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57400" y="2270125"/>
            <a:ext cx="1475740" cy="5899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4190" y="1301115"/>
            <a:ext cx="1676400" cy="8064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46960" y="5077460"/>
            <a:ext cx="1191260" cy="6388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12540" y="5829300"/>
            <a:ext cx="1009015" cy="457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05600" y="5815965"/>
            <a:ext cx="1676400" cy="5524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054975" y="4963795"/>
            <a:ext cx="1676400" cy="60833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637905" y="4158615"/>
            <a:ext cx="1676400" cy="5200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63000" y="3101340"/>
            <a:ext cx="1388745" cy="63817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47380" y="2257425"/>
            <a:ext cx="1676400" cy="5810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19010" y="1371600"/>
            <a:ext cx="1676400" cy="5962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81600" y="786130"/>
            <a:ext cx="1676400" cy="75946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7074534" y="5812637"/>
            <a:ext cx="8705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Multi  Currency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119" y="2239517"/>
            <a:ext cx="129603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703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Share  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Mana</a:t>
            </a:r>
            <a:r>
              <a:rPr sz="1600" b="1" spc="-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600" b="1" spc="-2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6571" y="1371980"/>
            <a:ext cx="119888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Cost Centre  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sz="1600" b="1" spc="-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Budgeting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995" y="3120390"/>
            <a:ext cx="10693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Goods &amp;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Service </a:t>
            </a:r>
            <a:r>
              <a:rPr sz="1600" b="1" spc="-50" dirty="0">
                <a:latin typeface="Times New Roman" panose="02020603050405020304" charset="0"/>
                <a:cs typeface="Times New Roman" panose="02020603050405020304" charset="0"/>
              </a:rPr>
              <a:t>Tax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465" y="4009136"/>
            <a:ext cx="129603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Subscription  Manageme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nt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7353" y="5878169"/>
            <a:ext cx="78295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Settings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6672" y="2239899"/>
            <a:ext cx="10445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Accounts  </a:t>
            </a:r>
            <a:r>
              <a:rPr sz="1600" b="1" spc="-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1600" b="1" spc="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600" b="1" spc="-2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1600" b="1" spc="-1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5926" y="5028895"/>
            <a:ext cx="1107440" cy="50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0969" y="3147516"/>
            <a:ext cx="892810" cy="50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Ac</a:t>
            </a: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1600" b="1" spc="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1600" b="1" spc="-2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ts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latin typeface="Times New Roman" panose="02020603050405020304" charset="0"/>
                <a:cs typeface="Times New Roman" panose="02020603050405020304" charset="0"/>
              </a:rPr>
              <a:t>Payable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8654" y="5105527"/>
            <a:ext cx="101600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Bank  Statement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1551" y="914273"/>
            <a:ext cx="10883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Accou</a:t>
            </a:r>
            <a:r>
              <a:rPr sz="1600" b="1" spc="-2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g  </a:t>
            </a:r>
            <a:r>
              <a:rPr sz="1600" b="1" spc="-15" dirty="0">
                <a:latin typeface="Times New Roman" panose="02020603050405020304" charset="0"/>
                <a:cs typeface="Times New Roman" panose="02020603050405020304" charset="0"/>
              </a:rPr>
              <a:t>Masters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35010" y="1389379"/>
            <a:ext cx="77216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5080" indent="-5334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1600" b="1" spc="1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ne</a:t>
            </a:r>
            <a:r>
              <a:rPr sz="1600" b="1" spc="-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al  </a:t>
            </a: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Ledger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22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23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4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334645" y="78105"/>
            <a:ext cx="4749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495800" y="2362200"/>
            <a:ext cx="3200400" cy="2057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67672" y="4264659"/>
            <a:ext cx="76454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Reports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40" y="1983740"/>
            <a:ext cx="146050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z="2000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5" dirty="0">
                <a:latin typeface="Times New Roman" panose="02020603050405020304" charset="0"/>
                <a:cs typeface="Times New Roman" panose="02020603050405020304" charset="0"/>
              </a:rPr>
              <a:t>Insights: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0496" y="2316467"/>
            <a:ext cx="4943094" cy="9029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46223" y="2628645"/>
            <a:ext cx="297878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Smart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campus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solutions using IoT and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AI.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8888" y="2403335"/>
            <a:ext cx="1008138" cy="727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0496" y="3282683"/>
            <a:ext cx="4943094" cy="904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46223" y="3498037"/>
            <a:ext cx="3056255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Deployment 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Enterprise Applications</a:t>
            </a:r>
            <a:r>
              <a:rPr sz="1400" spc="-6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governance of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University.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8888" y="3371088"/>
            <a:ext cx="1008138" cy="727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0496" y="4250423"/>
            <a:ext cx="4943094" cy="9029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46223" y="4563617"/>
            <a:ext cx="3056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Design and deployment of education</a:t>
            </a:r>
            <a:r>
              <a:rPr sz="1400" spc="-3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aids.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8888" y="4338828"/>
            <a:ext cx="1008138" cy="727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0496" y="5216652"/>
            <a:ext cx="4943094" cy="904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46223" y="5335270"/>
            <a:ext cx="3561079" cy="6299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45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Sustainable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Healthcare, 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Modernizing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Agriculture,  Skill development 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manufacturing, 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Disability  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Cluster.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08888" y="5305044"/>
            <a:ext cx="1008138" cy="7277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22719" y="2316467"/>
            <a:ext cx="4936998" cy="9029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47813" y="2531110"/>
            <a:ext cx="376237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  <a:tabLst>
                <a:tab pos="655320" algn="l"/>
                <a:tab pos="1338580" algn="l"/>
                <a:tab pos="2211705" algn="l"/>
                <a:tab pos="2595880" algn="l"/>
                <a:tab pos="3474720" algn="l"/>
              </a:tabLst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Skille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	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man	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esou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es	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	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ope</a:t>
            </a:r>
            <a:r>
              <a:rPr sz="1400" spc="-4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	a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 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maintenance 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of solar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appliances.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09588" y="2403335"/>
            <a:ext cx="1008138" cy="7277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22719" y="3282683"/>
            <a:ext cx="4936998" cy="9045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647813" y="3498037"/>
            <a:ext cx="2978785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Sustainable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engagement 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core</a:t>
            </a:r>
            <a:r>
              <a:rPr sz="1400" spc="-4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strategy,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operational and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technical</a:t>
            </a:r>
            <a:r>
              <a:rPr sz="1400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development.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09588" y="3371088"/>
            <a:ext cx="1008138" cy="7277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22719" y="4250423"/>
            <a:ext cx="4936998" cy="9029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47813" y="4465701"/>
            <a:ext cx="376301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IT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infrastructures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support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to organizations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as per  ITIL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standards.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09588" y="4338828"/>
            <a:ext cx="1008138" cy="7277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22719" y="5219700"/>
            <a:ext cx="4936998" cy="9029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647813" y="5435295"/>
            <a:ext cx="376364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Robotics-Aiding institutions 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humanoids </a:t>
            </a:r>
            <a:r>
              <a:rPr sz="1400" spc="-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contactless</a:t>
            </a:r>
            <a:r>
              <a:rPr sz="14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services.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09588" y="5305044"/>
            <a:ext cx="1008138" cy="7277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31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32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33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36" name="Text Box 35"/>
          <p:cNvSpPr txBox="1"/>
          <p:nvPr/>
        </p:nvSpPr>
        <p:spPr>
          <a:xfrm>
            <a:off x="868680" y="857885"/>
            <a:ext cx="10789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SOUL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Limited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 </a:t>
            </a:r>
            <a:r>
              <a:rPr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sz="2000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sister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concern of </a:t>
            </a:r>
            <a:r>
              <a:rPr sz="2000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KIIT’s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which </a:t>
            </a:r>
            <a:r>
              <a:rPr sz="2000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executes Strategy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Consulting </a:t>
            </a:r>
            <a:r>
              <a:rPr sz="2000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transformation  focused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 sustainability through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operational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efficiency </a:t>
            </a:r>
            <a:r>
              <a:rPr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capital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productivity; using delivery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 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realignment,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skill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restructuring, smart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negotiation, </a:t>
            </a:r>
            <a:r>
              <a:rPr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r>
              <a:rPr sz="2000" spc="6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contracting.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912495" y="156845"/>
            <a:ext cx="81553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About SOUL Limited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9540" y="533400"/>
            <a:ext cx="10030460" cy="560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7" name="Rectangles 6"/>
          <p:cNvSpPr/>
          <p:nvPr/>
        </p:nvSpPr>
        <p:spPr>
          <a:xfrm>
            <a:off x="0" y="0"/>
            <a:ext cx="129540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O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76200" y="50165"/>
            <a:ext cx="7830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Hospitality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2334133" y="1193165"/>
            <a:ext cx="7505573" cy="5121275"/>
            <a:chOff x="2791333" y="964565"/>
            <a:chExt cx="7505573" cy="5121275"/>
          </a:xfrm>
        </p:grpSpPr>
        <p:sp>
          <p:nvSpPr>
            <p:cNvPr id="7" name="object 3"/>
            <p:cNvSpPr/>
            <p:nvPr/>
          </p:nvSpPr>
          <p:spPr>
            <a:xfrm>
              <a:off x="2791333" y="964565"/>
              <a:ext cx="7253605" cy="5121275"/>
            </a:xfrm>
            <a:custGeom>
              <a:avLst/>
              <a:gdLst/>
              <a:ahLst/>
              <a:cxnLst/>
              <a:rect l="l" t="t" r="r" b="b"/>
              <a:pathLst>
                <a:path w="5680075" h="4950460">
                  <a:moveTo>
                    <a:pt x="0" y="2474976"/>
                  </a:moveTo>
                  <a:lnTo>
                    <a:pt x="459" y="2430008"/>
                  </a:lnTo>
                  <a:lnTo>
                    <a:pt x="1832" y="2385234"/>
                  </a:lnTo>
                  <a:lnTo>
                    <a:pt x="4110" y="2340662"/>
                  </a:lnTo>
                  <a:lnTo>
                    <a:pt x="7287" y="2296297"/>
                  </a:lnTo>
                  <a:lnTo>
                    <a:pt x="11354" y="2252147"/>
                  </a:lnTo>
                  <a:lnTo>
                    <a:pt x="16303" y="2208218"/>
                  </a:lnTo>
                  <a:lnTo>
                    <a:pt x="22127" y="2164518"/>
                  </a:lnTo>
                  <a:lnTo>
                    <a:pt x="28818" y="2121052"/>
                  </a:lnTo>
                  <a:lnTo>
                    <a:pt x="36369" y="2077828"/>
                  </a:lnTo>
                  <a:lnTo>
                    <a:pt x="44770" y="2034852"/>
                  </a:lnTo>
                  <a:lnTo>
                    <a:pt x="54016" y="1992132"/>
                  </a:lnTo>
                  <a:lnTo>
                    <a:pt x="64097" y="1949673"/>
                  </a:lnTo>
                  <a:lnTo>
                    <a:pt x="75007" y="1907483"/>
                  </a:lnTo>
                  <a:lnTo>
                    <a:pt x="86736" y="1865569"/>
                  </a:lnTo>
                  <a:lnTo>
                    <a:pt x="99279" y="1823936"/>
                  </a:lnTo>
                  <a:lnTo>
                    <a:pt x="112626" y="1782593"/>
                  </a:lnTo>
                  <a:lnTo>
                    <a:pt x="126771" y="1741545"/>
                  </a:lnTo>
                  <a:lnTo>
                    <a:pt x="141705" y="1700800"/>
                  </a:lnTo>
                  <a:lnTo>
                    <a:pt x="157420" y="1660364"/>
                  </a:lnTo>
                  <a:lnTo>
                    <a:pt x="173910" y="1620244"/>
                  </a:lnTo>
                  <a:lnTo>
                    <a:pt x="191165" y="1580447"/>
                  </a:lnTo>
                  <a:lnTo>
                    <a:pt x="209179" y="1540980"/>
                  </a:lnTo>
                  <a:lnTo>
                    <a:pt x="227943" y="1501848"/>
                  </a:lnTo>
                  <a:lnTo>
                    <a:pt x="247450" y="1463060"/>
                  </a:lnTo>
                  <a:lnTo>
                    <a:pt x="267693" y="1424621"/>
                  </a:lnTo>
                  <a:lnTo>
                    <a:pt x="288662" y="1386540"/>
                  </a:lnTo>
                  <a:lnTo>
                    <a:pt x="310351" y="1348821"/>
                  </a:lnTo>
                  <a:lnTo>
                    <a:pt x="332752" y="1311473"/>
                  </a:lnTo>
                  <a:lnTo>
                    <a:pt x="355857" y="1274501"/>
                  </a:lnTo>
                  <a:lnTo>
                    <a:pt x="379658" y="1237913"/>
                  </a:lnTo>
                  <a:lnTo>
                    <a:pt x="404147" y="1201715"/>
                  </a:lnTo>
                  <a:lnTo>
                    <a:pt x="429317" y="1165915"/>
                  </a:lnTo>
                  <a:lnTo>
                    <a:pt x="455161" y="1130519"/>
                  </a:lnTo>
                  <a:lnTo>
                    <a:pt x="481669" y="1095533"/>
                  </a:lnTo>
                  <a:lnTo>
                    <a:pt x="508835" y="1060964"/>
                  </a:lnTo>
                  <a:lnTo>
                    <a:pt x="536650" y="1026820"/>
                  </a:lnTo>
                  <a:lnTo>
                    <a:pt x="565108" y="993107"/>
                  </a:lnTo>
                  <a:lnTo>
                    <a:pt x="594199" y="959831"/>
                  </a:lnTo>
                  <a:lnTo>
                    <a:pt x="623918" y="927000"/>
                  </a:lnTo>
                  <a:lnTo>
                    <a:pt x="654254" y="894620"/>
                  </a:lnTo>
                  <a:lnTo>
                    <a:pt x="685202" y="862699"/>
                  </a:lnTo>
                  <a:lnTo>
                    <a:pt x="716753" y="831242"/>
                  </a:lnTo>
                  <a:lnTo>
                    <a:pt x="748899" y="800256"/>
                  </a:lnTo>
                  <a:lnTo>
                    <a:pt x="781632" y="769749"/>
                  </a:lnTo>
                  <a:lnTo>
                    <a:pt x="814946" y="739727"/>
                  </a:lnTo>
                  <a:lnTo>
                    <a:pt x="848832" y="710196"/>
                  </a:lnTo>
                  <a:lnTo>
                    <a:pt x="883282" y="681165"/>
                  </a:lnTo>
                  <a:lnTo>
                    <a:pt x="918288" y="652638"/>
                  </a:lnTo>
                  <a:lnTo>
                    <a:pt x="953843" y="624624"/>
                  </a:lnTo>
                  <a:lnTo>
                    <a:pt x="989940" y="597128"/>
                  </a:lnTo>
                  <a:lnTo>
                    <a:pt x="1026570" y="570158"/>
                  </a:lnTo>
                  <a:lnTo>
                    <a:pt x="1063725" y="543721"/>
                  </a:lnTo>
                  <a:lnTo>
                    <a:pt x="1101398" y="517823"/>
                  </a:lnTo>
                  <a:lnTo>
                    <a:pt x="1139581" y="492470"/>
                  </a:lnTo>
                  <a:lnTo>
                    <a:pt x="1178266" y="467670"/>
                  </a:lnTo>
                  <a:lnTo>
                    <a:pt x="1217446" y="443430"/>
                  </a:lnTo>
                  <a:lnTo>
                    <a:pt x="1257112" y="419756"/>
                  </a:lnTo>
                  <a:lnTo>
                    <a:pt x="1297258" y="396655"/>
                  </a:lnTo>
                  <a:lnTo>
                    <a:pt x="1337875" y="374133"/>
                  </a:lnTo>
                  <a:lnTo>
                    <a:pt x="1378955" y="352198"/>
                  </a:lnTo>
                  <a:lnTo>
                    <a:pt x="1420490" y="330857"/>
                  </a:lnTo>
                  <a:lnTo>
                    <a:pt x="1462474" y="310115"/>
                  </a:lnTo>
                  <a:lnTo>
                    <a:pt x="1504898" y="289980"/>
                  </a:lnTo>
                  <a:lnTo>
                    <a:pt x="1547755" y="270458"/>
                  </a:lnTo>
                  <a:lnTo>
                    <a:pt x="1591036" y="251557"/>
                  </a:lnTo>
                  <a:lnTo>
                    <a:pt x="1634733" y="233283"/>
                  </a:lnTo>
                  <a:lnTo>
                    <a:pt x="1678840" y="215643"/>
                  </a:lnTo>
                  <a:lnTo>
                    <a:pt x="1723349" y="198643"/>
                  </a:lnTo>
                  <a:lnTo>
                    <a:pt x="1768251" y="182291"/>
                  </a:lnTo>
                  <a:lnTo>
                    <a:pt x="1813539" y="166592"/>
                  </a:lnTo>
                  <a:lnTo>
                    <a:pt x="1859205" y="151555"/>
                  </a:lnTo>
                  <a:lnTo>
                    <a:pt x="1905241" y="137185"/>
                  </a:lnTo>
                  <a:lnTo>
                    <a:pt x="1951640" y="123490"/>
                  </a:lnTo>
                  <a:lnTo>
                    <a:pt x="1998393" y="110475"/>
                  </a:lnTo>
                  <a:lnTo>
                    <a:pt x="2045494" y="98149"/>
                  </a:lnTo>
                  <a:lnTo>
                    <a:pt x="2092934" y="86517"/>
                  </a:lnTo>
                  <a:lnTo>
                    <a:pt x="2140706" y="75587"/>
                  </a:lnTo>
                  <a:lnTo>
                    <a:pt x="2188801" y="65365"/>
                  </a:lnTo>
                  <a:lnTo>
                    <a:pt x="2237213" y="55858"/>
                  </a:lnTo>
                  <a:lnTo>
                    <a:pt x="2285932" y="47072"/>
                  </a:lnTo>
                  <a:lnTo>
                    <a:pt x="2334952" y="39015"/>
                  </a:lnTo>
                  <a:lnTo>
                    <a:pt x="2384265" y="31694"/>
                  </a:lnTo>
                  <a:lnTo>
                    <a:pt x="2433863" y="25114"/>
                  </a:lnTo>
                  <a:lnTo>
                    <a:pt x="2483738" y="19283"/>
                  </a:lnTo>
                  <a:lnTo>
                    <a:pt x="2533882" y="14207"/>
                  </a:lnTo>
                  <a:lnTo>
                    <a:pt x="2584289" y="9894"/>
                  </a:lnTo>
                  <a:lnTo>
                    <a:pt x="2634949" y="6350"/>
                  </a:lnTo>
                  <a:lnTo>
                    <a:pt x="2685855" y="3582"/>
                  </a:lnTo>
                  <a:lnTo>
                    <a:pt x="2737000" y="1596"/>
                  </a:lnTo>
                  <a:lnTo>
                    <a:pt x="2788375" y="400"/>
                  </a:lnTo>
                  <a:lnTo>
                    <a:pt x="2839974" y="0"/>
                  </a:lnTo>
                  <a:lnTo>
                    <a:pt x="2891572" y="400"/>
                  </a:lnTo>
                  <a:lnTo>
                    <a:pt x="2942947" y="1596"/>
                  </a:lnTo>
                  <a:lnTo>
                    <a:pt x="2994092" y="3582"/>
                  </a:lnTo>
                  <a:lnTo>
                    <a:pt x="3044998" y="6350"/>
                  </a:lnTo>
                  <a:lnTo>
                    <a:pt x="3095658" y="9894"/>
                  </a:lnTo>
                  <a:lnTo>
                    <a:pt x="3146065" y="14207"/>
                  </a:lnTo>
                  <a:lnTo>
                    <a:pt x="3196209" y="19283"/>
                  </a:lnTo>
                  <a:lnTo>
                    <a:pt x="3246084" y="25114"/>
                  </a:lnTo>
                  <a:lnTo>
                    <a:pt x="3295682" y="31694"/>
                  </a:lnTo>
                  <a:lnTo>
                    <a:pt x="3344995" y="39015"/>
                  </a:lnTo>
                  <a:lnTo>
                    <a:pt x="3394015" y="47072"/>
                  </a:lnTo>
                  <a:lnTo>
                    <a:pt x="3442734" y="55858"/>
                  </a:lnTo>
                  <a:lnTo>
                    <a:pt x="3491146" y="65365"/>
                  </a:lnTo>
                  <a:lnTo>
                    <a:pt x="3539241" y="75587"/>
                  </a:lnTo>
                  <a:lnTo>
                    <a:pt x="3587013" y="86517"/>
                  </a:lnTo>
                  <a:lnTo>
                    <a:pt x="3634453" y="98149"/>
                  </a:lnTo>
                  <a:lnTo>
                    <a:pt x="3681554" y="110475"/>
                  </a:lnTo>
                  <a:lnTo>
                    <a:pt x="3728307" y="123490"/>
                  </a:lnTo>
                  <a:lnTo>
                    <a:pt x="3774706" y="137185"/>
                  </a:lnTo>
                  <a:lnTo>
                    <a:pt x="3820742" y="151555"/>
                  </a:lnTo>
                  <a:lnTo>
                    <a:pt x="3866408" y="166592"/>
                  </a:lnTo>
                  <a:lnTo>
                    <a:pt x="3911696" y="182291"/>
                  </a:lnTo>
                  <a:lnTo>
                    <a:pt x="3956598" y="198643"/>
                  </a:lnTo>
                  <a:lnTo>
                    <a:pt x="4001107" y="215643"/>
                  </a:lnTo>
                  <a:lnTo>
                    <a:pt x="4045214" y="233283"/>
                  </a:lnTo>
                  <a:lnTo>
                    <a:pt x="4088911" y="251557"/>
                  </a:lnTo>
                  <a:lnTo>
                    <a:pt x="4132192" y="270458"/>
                  </a:lnTo>
                  <a:lnTo>
                    <a:pt x="4175049" y="289980"/>
                  </a:lnTo>
                  <a:lnTo>
                    <a:pt x="4217473" y="310115"/>
                  </a:lnTo>
                  <a:lnTo>
                    <a:pt x="4259457" y="330857"/>
                  </a:lnTo>
                  <a:lnTo>
                    <a:pt x="4300992" y="352198"/>
                  </a:lnTo>
                  <a:lnTo>
                    <a:pt x="4342072" y="374133"/>
                  </a:lnTo>
                  <a:lnTo>
                    <a:pt x="4382689" y="396655"/>
                  </a:lnTo>
                  <a:lnTo>
                    <a:pt x="4422835" y="419756"/>
                  </a:lnTo>
                  <a:lnTo>
                    <a:pt x="4462501" y="443430"/>
                  </a:lnTo>
                  <a:lnTo>
                    <a:pt x="4501681" y="467670"/>
                  </a:lnTo>
                  <a:lnTo>
                    <a:pt x="4540366" y="492470"/>
                  </a:lnTo>
                  <a:lnTo>
                    <a:pt x="4578549" y="517823"/>
                  </a:lnTo>
                  <a:lnTo>
                    <a:pt x="4616222" y="543721"/>
                  </a:lnTo>
                  <a:lnTo>
                    <a:pt x="4653377" y="570158"/>
                  </a:lnTo>
                  <a:lnTo>
                    <a:pt x="4690007" y="597128"/>
                  </a:lnTo>
                  <a:lnTo>
                    <a:pt x="4726104" y="624624"/>
                  </a:lnTo>
                  <a:lnTo>
                    <a:pt x="4761659" y="652638"/>
                  </a:lnTo>
                  <a:lnTo>
                    <a:pt x="4796665" y="681165"/>
                  </a:lnTo>
                  <a:lnTo>
                    <a:pt x="4831115" y="710196"/>
                  </a:lnTo>
                  <a:lnTo>
                    <a:pt x="4865001" y="739727"/>
                  </a:lnTo>
                  <a:lnTo>
                    <a:pt x="4898315" y="769749"/>
                  </a:lnTo>
                  <a:lnTo>
                    <a:pt x="4931048" y="800256"/>
                  </a:lnTo>
                  <a:lnTo>
                    <a:pt x="4963194" y="831242"/>
                  </a:lnTo>
                  <a:lnTo>
                    <a:pt x="4994745" y="862699"/>
                  </a:lnTo>
                  <a:lnTo>
                    <a:pt x="5025693" y="894620"/>
                  </a:lnTo>
                  <a:lnTo>
                    <a:pt x="5056029" y="927000"/>
                  </a:lnTo>
                  <a:lnTo>
                    <a:pt x="5085748" y="959831"/>
                  </a:lnTo>
                  <a:lnTo>
                    <a:pt x="5114839" y="993107"/>
                  </a:lnTo>
                  <a:lnTo>
                    <a:pt x="5143297" y="1026820"/>
                  </a:lnTo>
                  <a:lnTo>
                    <a:pt x="5171112" y="1060964"/>
                  </a:lnTo>
                  <a:lnTo>
                    <a:pt x="5198278" y="1095533"/>
                  </a:lnTo>
                  <a:lnTo>
                    <a:pt x="5224786" y="1130519"/>
                  </a:lnTo>
                  <a:lnTo>
                    <a:pt x="5250630" y="1165915"/>
                  </a:lnTo>
                  <a:lnTo>
                    <a:pt x="5275800" y="1201715"/>
                  </a:lnTo>
                  <a:lnTo>
                    <a:pt x="5300289" y="1237913"/>
                  </a:lnTo>
                  <a:lnTo>
                    <a:pt x="5324090" y="1274501"/>
                  </a:lnTo>
                  <a:lnTo>
                    <a:pt x="5347195" y="1311473"/>
                  </a:lnTo>
                  <a:lnTo>
                    <a:pt x="5369596" y="1348821"/>
                  </a:lnTo>
                  <a:lnTo>
                    <a:pt x="5391285" y="1386540"/>
                  </a:lnTo>
                  <a:lnTo>
                    <a:pt x="5412254" y="1424621"/>
                  </a:lnTo>
                  <a:lnTo>
                    <a:pt x="5432497" y="1463060"/>
                  </a:lnTo>
                  <a:lnTo>
                    <a:pt x="5452004" y="1501848"/>
                  </a:lnTo>
                  <a:lnTo>
                    <a:pt x="5470768" y="1540980"/>
                  </a:lnTo>
                  <a:lnTo>
                    <a:pt x="5488782" y="1580447"/>
                  </a:lnTo>
                  <a:lnTo>
                    <a:pt x="5506037" y="1620244"/>
                  </a:lnTo>
                  <a:lnTo>
                    <a:pt x="5522527" y="1660364"/>
                  </a:lnTo>
                  <a:lnTo>
                    <a:pt x="5538242" y="1700800"/>
                  </a:lnTo>
                  <a:lnTo>
                    <a:pt x="5553176" y="1741545"/>
                  </a:lnTo>
                  <a:lnTo>
                    <a:pt x="5567321" y="1782593"/>
                  </a:lnTo>
                  <a:lnTo>
                    <a:pt x="5580668" y="1823936"/>
                  </a:lnTo>
                  <a:lnTo>
                    <a:pt x="5593211" y="1865569"/>
                  </a:lnTo>
                  <a:lnTo>
                    <a:pt x="5604940" y="1907483"/>
                  </a:lnTo>
                  <a:lnTo>
                    <a:pt x="5615850" y="1949673"/>
                  </a:lnTo>
                  <a:lnTo>
                    <a:pt x="5625931" y="1992132"/>
                  </a:lnTo>
                  <a:lnTo>
                    <a:pt x="5635177" y="2034852"/>
                  </a:lnTo>
                  <a:lnTo>
                    <a:pt x="5643578" y="2077828"/>
                  </a:lnTo>
                  <a:lnTo>
                    <a:pt x="5651129" y="2121052"/>
                  </a:lnTo>
                  <a:lnTo>
                    <a:pt x="5657820" y="2164518"/>
                  </a:lnTo>
                  <a:lnTo>
                    <a:pt x="5663644" y="2208218"/>
                  </a:lnTo>
                  <a:lnTo>
                    <a:pt x="5668593" y="2252147"/>
                  </a:lnTo>
                  <a:lnTo>
                    <a:pt x="5672660" y="2296297"/>
                  </a:lnTo>
                  <a:lnTo>
                    <a:pt x="5675837" y="2340662"/>
                  </a:lnTo>
                  <a:lnTo>
                    <a:pt x="5678115" y="2385234"/>
                  </a:lnTo>
                  <a:lnTo>
                    <a:pt x="5679488" y="2430008"/>
                  </a:lnTo>
                  <a:lnTo>
                    <a:pt x="5679947" y="2474976"/>
                  </a:lnTo>
                  <a:lnTo>
                    <a:pt x="5679488" y="2519943"/>
                  </a:lnTo>
                  <a:lnTo>
                    <a:pt x="5678115" y="2564717"/>
                  </a:lnTo>
                  <a:lnTo>
                    <a:pt x="5675837" y="2609289"/>
                  </a:lnTo>
                  <a:lnTo>
                    <a:pt x="5672660" y="2653654"/>
                  </a:lnTo>
                  <a:lnTo>
                    <a:pt x="5668593" y="2697804"/>
                  </a:lnTo>
                  <a:lnTo>
                    <a:pt x="5663644" y="2741733"/>
                  </a:lnTo>
                  <a:lnTo>
                    <a:pt x="5657820" y="2785433"/>
                  </a:lnTo>
                  <a:lnTo>
                    <a:pt x="5651129" y="2828899"/>
                  </a:lnTo>
                  <a:lnTo>
                    <a:pt x="5643578" y="2872123"/>
                  </a:lnTo>
                  <a:lnTo>
                    <a:pt x="5635177" y="2915099"/>
                  </a:lnTo>
                  <a:lnTo>
                    <a:pt x="5625931" y="2957819"/>
                  </a:lnTo>
                  <a:lnTo>
                    <a:pt x="5615850" y="3000278"/>
                  </a:lnTo>
                  <a:lnTo>
                    <a:pt x="5604940" y="3042468"/>
                  </a:lnTo>
                  <a:lnTo>
                    <a:pt x="5593211" y="3084382"/>
                  </a:lnTo>
                  <a:lnTo>
                    <a:pt x="5580668" y="3126015"/>
                  </a:lnTo>
                  <a:lnTo>
                    <a:pt x="5567321" y="3167358"/>
                  </a:lnTo>
                  <a:lnTo>
                    <a:pt x="5553176" y="3208406"/>
                  </a:lnTo>
                  <a:lnTo>
                    <a:pt x="5538242" y="3249151"/>
                  </a:lnTo>
                  <a:lnTo>
                    <a:pt x="5522527" y="3289587"/>
                  </a:lnTo>
                  <a:lnTo>
                    <a:pt x="5506037" y="3329707"/>
                  </a:lnTo>
                  <a:lnTo>
                    <a:pt x="5488782" y="3369504"/>
                  </a:lnTo>
                  <a:lnTo>
                    <a:pt x="5470768" y="3408971"/>
                  </a:lnTo>
                  <a:lnTo>
                    <a:pt x="5452004" y="3448103"/>
                  </a:lnTo>
                  <a:lnTo>
                    <a:pt x="5432497" y="3486891"/>
                  </a:lnTo>
                  <a:lnTo>
                    <a:pt x="5412254" y="3525330"/>
                  </a:lnTo>
                  <a:lnTo>
                    <a:pt x="5391285" y="3563411"/>
                  </a:lnTo>
                  <a:lnTo>
                    <a:pt x="5369596" y="3601130"/>
                  </a:lnTo>
                  <a:lnTo>
                    <a:pt x="5347195" y="3638478"/>
                  </a:lnTo>
                  <a:lnTo>
                    <a:pt x="5324090" y="3675450"/>
                  </a:lnTo>
                  <a:lnTo>
                    <a:pt x="5300289" y="3712038"/>
                  </a:lnTo>
                  <a:lnTo>
                    <a:pt x="5275800" y="3748236"/>
                  </a:lnTo>
                  <a:lnTo>
                    <a:pt x="5250630" y="3784036"/>
                  </a:lnTo>
                  <a:lnTo>
                    <a:pt x="5224786" y="3819432"/>
                  </a:lnTo>
                  <a:lnTo>
                    <a:pt x="5198278" y="3854418"/>
                  </a:lnTo>
                  <a:lnTo>
                    <a:pt x="5171112" y="3888987"/>
                  </a:lnTo>
                  <a:lnTo>
                    <a:pt x="5143297" y="3923131"/>
                  </a:lnTo>
                  <a:lnTo>
                    <a:pt x="5114839" y="3956844"/>
                  </a:lnTo>
                  <a:lnTo>
                    <a:pt x="5085748" y="3990120"/>
                  </a:lnTo>
                  <a:lnTo>
                    <a:pt x="5056029" y="4022951"/>
                  </a:lnTo>
                  <a:lnTo>
                    <a:pt x="5025693" y="4055331"/>
                  </a:lnTo>
                  <a:lnTo>
                    <a:pt x="4994745" y="4087252"/>
                  </a:lnTo>
                  <a:lnTo>
                    <a:pt x="4963194" y="4118709"/>
                  </a:lnTo>
                  <a:lnTo>
                    <a:pt x="4931048" y="4149695"/>
                  </a:lnTo>
                  <a:lnTo>
                    <a:pt x="4898315" y="4180202"/>
                  </a:lnTo>
                  <a:lnTo>
                    <a:pt x="4865001" y="4210224"/>
                  </a:lnTo>
                  <a:lnTo>
                    <a:pt x="4831115" y="4239755"/>
                  </a:lnTo>
                  <a:lnTo>
                    <a:pt x="4796665" y="4268786"/>
                  </a:lnTo>
                  <a:lnTo>
                    <a:pt x="4761659" y="4297313"/>
                  </a:lnTo>
                  <a:lnTo>
                    <a:pt x="4726104" y="4325327"/>
                  </a:lnTo>
                  <a:lnTo>
                    <a:pt x="4690007" y="4352823"/>
                  </a:lnTo>
                  <a:lnTo>
                    <a:pt x="4653377" y="4379793"/>
                  </a:lnTo>
                  <a:lnTo>
                    <a:pt x="4616222" y="4406230"/>
                  </a:lnTo>
                  <a:lnTo>
                    <a:pt x="4578549" y="4432128"/>
                  </a:lnTo>
                  <a:lnTo>
                    <a:pt x="4540366" y="4457481"/>
                  </a:lnTo>
                  <a:lnTo>
                    <a:pt x="4501681" y="4482281"/>
                  </a:lnTo>
                  <a:lnTo>
                    <a:pt x="4462501" y="4506521"/>
                  </a:lnTo>
                  <a:lnTo>
                    <a:pt x="4422835" y="4530195"/>
                  </a:lnTo>
                  <a:lnTo>
                    <a:pt x="4382689" y="4553296"/>
                  </a:lnTo>
                  <a:lnTo>
                    <a:pt x="4342072" y="4575818"/>
                  </a:lnTo>
                  <a:lnTo>
                    <a:pt x="4300992" y="4597753"/>
                  </a:lnTo>
                  <a:lnTo>
                    <a:pt x="4259457" y="4619094"/>
                  </a:lnTo>
                  <a:lnTo>
                    <a:pt x="4217473" y="4639836"/>
                  </a:lnTo>
                  <a:lnTo>
                    <a:pt x="4175049" y="4659971"/>
                  </a:lnTo>
                  <a:lnTo>
                    <a:pt x="4132192" y="4679493"/>
                  </a:lnTo>
                  <a:lnTo>
                    <a:pt x="4088911" y="4698394"/>
                  </a:lnTo>
                  <a:lnTo>
                    <a:pt x="4045214" y="4716668"/>
                  </a:lnTo>
                  <a:lnTo>
                    <a:pt x="4001107" y="4734308"/>
                  </a:lnTo>
                  <a:lnTo>
                    <a:pt x="3956598" y="4751308"/>
                  </a:lnTo>
                  <a:lnTo>
                    <a:pt x="3911696" y="4767660"/>
                  </a:lnTo>
                  <a:lnTo>
                    <a:pt x="3866408" y="4783359"/>
                  </a:lnTo>
                  <a:lnTo>
                    <a:pt x="3820742" y="4798396"/>
                  </a:lnTo>
                  <a:lnTo>
                    <a:pt x="3774706" y="4812766"/>
                  </a:lnTo>
                  <a:lnTo>
                    <a:pt x="3728307" y="4826461"/>
                  </a:lnTo>
                  <a:lnTo>
                    <a:pt x="3681554" y="4839476"/>
                  </a:lnTo>
                  <a:lnTo>
                    <a:pt x="3634453" y="4851802"/>
                  </a:lnTo>
                  <a:lnTo>
                    <a:pt x="3587013" y="4863434"/>
                  </a:lnTo>
                  <a:lnTo>
                    <a:pt x="3539241" y="4874364"/>
                  </a:lnTo>
                  <a:lnTo>
                    <a:pt x="3491146" y="4884586"/>
                  </a:lnTo>
                  <a:lnTo>
                    <a:pt x="3442734" y="4894093"/>
                  </a:lnTo>
                  <a:lnTo>
                    <a:pt x="3394015" y="4902879"/>
                  </a:lnTo>
                  <a:lnTo>
                    <a:pt x="3344995" y="4910936"/>
                  </a:lnTo>
                  <a:lnTo>
                    <a:pt x="3295682" y="4918257"/>
                  </a:lnTo>
                  <a:lnTo>
                    <a:pt x="3246084" y="4924837"/>
                  </a:lnTo>
                  <a:lnTo>
                    <a:pt x="3196209" y="4930668"/>
                  </a:lnTo>
                  <a:lnTo>
                    <a:pt x="3146065" y="4935744"/>
                  </a:lnTo>
                  <a:lnTo>
                    <a:pt x="3095658" y="4940057"/>
                  </a:lnTo>
                  <a:lnTo>
                    <a:pt x="3044998" y="4943601"/>
                  </a:lnTo>
                  <a:lnTo>
                    <a:pt x="2994092" y="4946369"/>
                  </a:lnTo>
                  <a:lnTo>
                    <a:pt x="2942947" y="4948355"/>
                  </a:lnTo>
                  <a:lnTo>
                    <a:pt x="2891572" y="4949551"/>
                  </a:lnTo>
                  <a:lnTo>
                    <a:pt x="2839974" y="4949952"/>
                  </a:lnTo>
                  <a:lnTo>
                    <a:pt x="2788375" y="4949551"/>
                  </a:lnTo>
                  <a:lnTo>
                    <a:pt x="2737000" y="4948355"/>
                  </a:lnTo>
                  <a:lnTo>
                    <a:pt x="2685855" y="4946369"/>
                  </a:lnTo>
                  <a:lnTo>
                    <a:pt x="2634949" y="4943601"/>
                  </a:lnTo>
                  <a:lnTo>
                    <a:pt x="2584289" y="4940057"/>
                  </a:lnTo>
                  <a:lnTo>
                    <a:pt x="2533882" y="4935744"/>
                  </a:lnTo>
                  <a:lnTo>
                    <a:pt x="2483738" y="4930668"/>
                  </a:lnTo>
                  <a:lnTo>
                    <a:pt x="2433863" y="4924837"/>
                  </a:lnTo>
                  <a:lnTo>
                    <a:pt x="2384265" y="4918257"/>
                  </a:lnTo>
                  <a:lnTo>
                    <a:pt x="2334952" y="4910936"/>
                  </a:lnTo>
                  <a:lnTo>
                    <a:pt x="2285932" y="4902879"/>
                  </a:lnTo>
                  <a:lnTo>
                    <a:pt x="2237213" y="4894093"/>
                  </a:lnTo>
                  <a:lnTo>
                    <a:pt x="2188801" y="4884586"/>
                  </a:lnTo>
                  <a:lnTo>
                    <a:pt x="2140706" y="4874364"/>
                  </a:lnTo>
                  <a:lnTo>
                    <a:pt x="2092934" y="4863434"/>
                  </a:lnTo>
                  <a:lnTo>
                    <a:pt x="2045494" y="4851802"/>
                  </a:lnTo>
                  <a:lnTo>
                    <a:pt x="1998393" y="4839476"/>
                  </a:lnTo>
                  <a:lnTo>
                    <a:pt x="1951640" y="4826461"/>
                  </a:lnTo>
                  <a:lnTo>
                    <a:pt x="1905241" y="4812766"/>
                  </a:lnTo>
                  <a:lnTo>
                    <a:pt x="1859205" y="4798396"/>
                  </a:lnTo>
                  <a:lnTo>
                    <a:pt x="1813539" y="4783359"/>
                  </a:lnTo>
                  <a:lnTo>
                    <a:pt x="1768251" y="4767660"/>
                  </a:lnTo>
                  <a:lnTo>
                    <a:pt x="1723349" y="4751308"/>
                  </a:lnTo>
                  <a:lnTo>
                    <a:pt x="1678840" y="4734308"/>
                  </a:lnTo>
                  <a:lnTo>
                    <a:pt x="1634733" y="4716668"/>
                  </a:lnTo>
                  <a:lnTo>
                    <a:pt x="1591036" y="4698394"/>
                  </a:lnTo>
                  <a:lnTo>
                    <a:pt x="1547755" y="4679493"/>
                  </a:lnTo>
                  <a:lnTo>
                    <a:pt x="1504898" y="4659971"/>
                  </a:lnTo>
                  <a:lnTo>
                    <a:pt x="1462474" y="4639836"/>
                  </a:lnTo>
                  <a:lnTo>
                    <a:pt x="1420490" y="4619094"/>
                  </a:lnTo>
                  <a:lnTo>
                    <a:pt x="1378955" y="4597753"/>
                  </a:lnTo>
                  <a:lnTo>
                    <a:pt x="1337875" y="4575818"/>
                  </a:lnTo>
                  <a:lnTo>
                    <a:pt x="1297258" y="4553296"/>
                  </a:lnTo>
                  <a:lnTo>
                    <a:pt x="1257112" y="4530195"/>
                  </a:lnTo>
                  <a:lnTo>
                    <a:pt x="1217446" y="4506521"/>
                  </a:lnTo>
                  <a:lnTo>
                    <a:pt x="1178266" y="4482281"/>
                  </a:lnTo>
                  <a:lnTo>
                    <a:pt x="1139581" y="4457481"/>
                  </a:lnTo>
                  <a:lnTo>
                    <a:pt x="1101398" y="4432128"/>
                  </a:lnTo>
                  <a:lnTo>
                    <a:pt x="1063725" y="4406230"/>
                  </a:lnTo>
                  <a:lnTo>
                    <a:pt x="1026570" y="4379793"/>
                  </a:lnTo>
                  <a:lnTo>
                    <a:pt x="989940" y="4352823"/>
                  </a:lnTo>
                  <a:lnTo>
                    <a:pt x="953843" y="4325327"/>
                  </a:lnTo>
                  <a:lnTo>
                    <a:pt x="918288" y="4297313"/>
                  </a:lnTo>
                  <a:lnTo>
                    <a:pt x="883282" y="4268786"/>
                  </a:lnTo>
                  <a:lnTo>
                    <a:pt x="848832" y="4239755"/>
                  </a:lnTo>
                  <a:lnTo>
                    <a:pt x="814946" y="4210224"/>
                  </a:lnTo>
                  <a:lnTo>
                    <a:pt x="781632" y="4180202"/>
                  </a:lnTo>
                  <a:lnTo>
                    <a:pt x="748899" y="4149695"/>
                  </a:lnTo>
                  <a:lnTo>
                    <a:pt x="716753" y="4118709"/>
                  </a:lnTo>
                  <a:lnTo>
                    <a:pt x="685202" y="4087252"/>
                  </a:lnTo>
                  <a:lnTo>
                    <a:pt x="654254" y="4055331"/>
                  </a:lnTo>
                  <a:lnTo>
                    <a:pt x="623918" y="4022951"/>
                  </a:lnTo>
                  <a:lnTo>
                    <a:pt x="594199" y="3990120"/>
                  </a:lnTo>
                  <a:lnTo>
                    <a:pt x="565108" y="3956844"/>
                  </a:lnTo>
                  <a:lnTo>
                    <a:pt x="536650" y="3923131"/>
                  </a:lnTo>
                  <a:lnTo>
                    <a:pt x="508835" y="3888987"/>
                  </a:lnTo>
                  <a:lnTo>
                    <a:pt x="481669" y="3854418"/>
                  </a:lnTo>
                  <a:lnTo>
                    <a:pt x="455161" y="3819432"/>
                  </a:lnTo>
                  <a:lnTo>
                    <a:pt x="429317" y="3784036"/>
                  </a:lnTo>
                  <a:lnTo>
                    <a:pt x="404147" y="3748236"/>
                  </a:lnTo>
                  <a:lnTo>
                    <a:pt x="379658" y="3712038"/>
                  </a:lnTo>
                  <a:lnTo>
                    <a:pt x="355857" y="3675450"/>
                  </a:lnTo>
                  <a:lnTo>
                    <a:pt x="332752" y="3638478"/>
                  </a:lnTo>
                  <a:lnTo>
                    <a:pt x="310351" y="3601130"/>
                  </a:lnTo>
                  <a:lnTo>
                    <a:pt x="288662" y="3563411"/>
                  </a:lnTo>
                  <a:lnTo>
                    <a:pt x="267693" y="3525330"/>
                  </a:lnTo>
                  <a:lnTo>
                    <a:pt x="247450" y="3486891"/>
                  </a:lnTo>
                  <a:lnTo>
                    <a:pt x="227943" y="3448103"/>
                  </a:lnTo>
                  <a:lnTo>
                    <a:pt x="209179" y="3408971"/>
                  </a:lnTo>
                  <a:lnTo>
                    <a:pt x="191165" y="3369504"/>
                  </a:lnTo>
                  <a:lnTo>
                    <a:pt x="173910" y="3329707"/>
                  </a:lnTo>
                  <a:lnTo>
                    <a:pt x="157420" y="3289587"/>
                  </a:lnTo>
                  <a:lnTo>
                    <a:pt x="141705" y="3249151"/>
                  </a:lnTo>
                  <a:lnTo>
                    <a:pt x="126771" y="3208406"/>
                  </a:lnTo>
                  <a:lnTo>
                    <a:pt x="112626" y="3167358"/>
                  </a:lnTo>
                  <a:lnTo>
                    <a:pt x="99279" y="3126015"/>
                  </a:lnTo>
                  <a:lnTo>
                    <a:pt x="86736" y="3084382"/>
                  </a:lnTo>
                  <a:lnTo>
                    <a:pt x="75007" y="3042468"/>
                  </a:lnTo>
                  <a:lnTo>
                    <a:pt x="64097" y="3000278"/>
                  </a:lnTo>
                  <a:lnTo>
                    <a:pt x="54016" y="2957819"/>
                  </a:lnTo>
                  <a:lnTo>
                    <a:pt x="44770" y="2915099"/>
                  </a:lnTo>
                  <a:lnTo>
                    <a:pt x="36369" y="2872123"/>
                  </a:lnTo>
                  <a:lnTo>
                    <a:pt x="28818" y="2828899"/>
                  </a:lnTo>
                  <a:lnTo>
                    <a:pt x="22127" y="2785433"/>
                  </a:lnTo>
                  <a:lnTo>
                    <a:pt x="16303" y="2741733"/>
                  </a:lnTo>
                  <a:lnTo>
                    <a:pt x="11354" y="2697804"/>
                  </a:lnTo>
                  <a:lnTo>
                    <a:pt x="7287" y="2653654"/>
                  </a:lnTo>
                  <a:lnTo>
                    <a:pt x="4110" y="2609289"/>
                  </a:lnTo>
                  <a:lnTo>
                    <a:pt x="1832" y="2564717"/>
                  </a:lnTo>
                  <a:lnTo>
                    <a:pt x="459" y="2519943"/>
                  </a:lnTo>
                  <a:lnTo>
                    <a:pt x="0" y="247497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1" name="object 4"/>
            <p:cNvSpPr/>
            <p:nvPr/>
          </p:nvSpPr>
          <p:spPr>
            <a:xfrm>
              <a:off x="8179308" y="1921763"/>
              <a:ext cx="2117598" cy="82829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>
              <a:pPr marL="12700">
                <a:lnSpc>
                  <a:spcPts val="2055"/>
                </a:lnSpc>
                <a:spcBef>
                  <a:spcPts val="100"/>
                </a:spcBef>
              </a:pPr>
            </a:p>
          </p:txBody>
        </p:sp>
      </p:grpSp>
      <p:sp>
        <p:nvSpPr>
          <p:cNvPr id="13" name="object 7"/>
          <p:cNvSpPr/>
          <p:nvPr/>
        </p:nvSpPr>
        <p:spPr>
          <a:xfrm>
            <a:off x="8409431" y="3761219"/>
            <a:ext cx="1960626" cy="89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8"/>
          <p:cNvSpPr txBox="1"/>
          <p:nvPr/>
        </p:nvSpPr>
        <p:spPr>
          <a:xfrm>
            <a:off x="8743315" y="3909060"/>
            <a:ext cx="15582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06680">
              <a:lnSpc>
                <a:spcPts val="2280"/>
              </a:lnSpc>
              <a:spcBef>
                <a:spcPts val="105"/>
              </a:spcBef>
            </a:pPr>
            <a:r>
              <a:rPr lang="en-IN" sz="1600" b="1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Hotel Payment Entry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object 9"/>
          <p:cNvSpPr/>
          <p:nvPr/>
        </p:nvSpPr>
        <p:spPr>
          <a:xfrm>
            <a:off x="4860035" y="833615"/>
            <a:ext cx="2024633" cy="84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11"/>
          <p:cNvSpPr/>
          <p:nvPr/>
        </p:nvSpPr>
        <p:spPr>
          <a:xfrm>
            <a:off x="7106411" y="5366003"/>
            <a:ext cx="2009394" cy="8877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12"/>
          <p:cNvSpPr txBox="1"/>
          <p:nvPr/>
        </p:nvSpPr>
        <p:spPr>
          <a:xfrm>
            <a:off x="7315200" y="5692775"/>
            <a:ext cx="1556385" cy="2609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p>
            <a:pPr marL="12700" marR="5080" indent="-2540" algn="ctr">
              <a:lnSpc>
                <a:spcPts val="1730"/>
              </a:lnSpc>
              <a:spcBef>
                <a:spcPts val="310"/>
              </a:spcBef>
            </a:pPr>
            <a:r>
              <a:rPr lang="en-IN" sz="1600" b="1" spc="-15" dirty="0">
                <a:latin typeface="Times New Roman" panose="02020603050405020304" charset="0"/>
                <a:cs typeface="Times New Roman" panose="02020603050405020304" charset="0"/>
              </a:rPr>
              <a:t>Hotel Room 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object 13"/>
          <p:cNvSpPr/>
          <p:nvPr/>
        </p:nvSpPr>
        <p:spPr>
          <a:xfrm>
            <a:off x="2558795" y="5366003"/>
            <a:ext cx="1890522" cy="887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4" name="object 14"/>
          <p:cNvSpPr txBox="1"/>
          <p:nvPr/>
        </p:nvSpPr>
        <p:spPr>
          <a:xfrm>
            <a:off x="2877185" y="5678170"/>
            <a:ext cx="157226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lang="en-IN" sz="1600" b="1" spc="-20" dirty="0">
                <a:latin typeface="Times New Roman" panose="02020603050405020304" charset="0"/>
                <a:cs typeface="Times New Roman" panose="02020603050405020304" charset="0"/>
              </a:rPr>
              <a:t>Hotel Guest</a:t>
            </a:r>
            <a:endParaRPr lang="en-IN" sz="1600" b="1" spc="-2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object 15"/>
          <p:cNvSpPr/>
          <p:nvPr/>
        </p:nvSpPr>
        <p:spPr>
          <a:xfrm>
            <a:off x="1504188" y="3753599"/>
            <a:ext cx="1983486" cy="922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16"/>
          <p:cNvSpPr txBox="1"/>
          <p:nvPr/>
        </p:nvSpPr>
        <p:spPr>
          <a:xfrm>
            <a:off x="1905000" y="3929380"/>
            <a:ext cx="125476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2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Restaurant Reservation 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1833372" y="2130539"/>
            <a:ext cx="2097786" cy="867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18"/>
          <p:cNvSpPr txBox="1"/>
          <p:nvPr/>
        </p:nvSpPr>
        <p:spPr>
          <a:xfrm>
            <a:off x="1981200" y="2427605"/>
            <a:ext cx="1880235" cy="27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lang="en-IN" sz="1600" b="1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 Check out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4343400" y="2743200"/>
            <a:ext cx="31242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Hospitality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object 8"/>
          <p:cNvSpPr txBox="1"/>
          <p:nvPr/>
        </p:nvSpPr>
        <p:spPr>
          <a:xfrm>
            <a:off x="7924800" y="2395220"/>
            <a:ext cx="1802130" cy="27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lang="en-IN" sz="1600" b="1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 Check in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5093335" y="1143000"/>
            <a:ext cx="1651000" cy="27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lang="en-IN" sz="1600" b="1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Hotel Reservation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551920" y="118745"/>
            <a:ext cx="537845" cy="5454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8" name="Rectangles 7"/>
          <p:cNvSpPr/>
          <p:nvPr/>
        </p:nvSpPr>
        <p:spPr>
          <a:xfrm>
            <a:off x="0" y="0"/>
            <a:ext cx="129540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O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HOTEL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6045" y="664210"/>
            <a:ext cx="10175875" cy="5330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2397125" y="1066800"/>
            <a:ext cx="7127875" cy="540893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89100" y="4002405"/>
            <a:ext cx="1676400" cy="584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30" name="Oval 29"/>
          <p:cNvSpPr/>
          <p:nvPr/>
        </p:nvSpPr>
        <p:spPr>
          <a:xfrm>
            <a:off x="1752600" y="3048635"/>
            <a:ext cx="1612900" cy="710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>
            <a:off x="2057400" y="2270125"/>
            <a:ext cx="1475740" cy="5899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>
            <a:off x="3044190" y="1301115"/>
            <a:ext cx="1676400" cy="8064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>
            <a:off x="2346960" y="5077460"/>
            <a:ext cx="1191260" cy="6388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>
            <a:off x="3812540" y="5829300"/>
            <a:ext cx="1127125" cy="539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>
            <a:off x="6705600" y="5815965"/>
            <a:ext cx="1676400" cy="5524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054975" y="4963795"/>
            <a:ext cx="1676400" cy="673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>
            <a:off x="8796020" y="4003675"/>
            <a:ext cx="1518285" cy="5683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400">
              <a:sym typeface="+mn-ea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609965" y="3101340"/>
            <a:ext cx="1541780" cy="63817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39" name="Oval 38"/>
          <p:cNvSpPr/>
          <p:nvPr/>
        </p:nvSpPr>
        <p:spPr>
          <a:xfrm>
            <a:off x="8247380" y="2257425"/>
            <a:ext cx="1676400" cy="5810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>
            <a:off x="7319010" y="1371600"/>
            <a:ext cx="1676400" cy="5962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21" name="Oval 20"/>
          <p:cNvSpPr/>
          <p:nvPr/>
        </p:nvSpPr>
        <p:spPr>
          <a:xfrm>
            <a:off x="5181600" y="786130"/>
            <a:ext cx="1676400" cy="75946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069719" y="2316352"/>
            <a:ext cx="12960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703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spc="-10" dirty="0">
                <a:latin typeface="Times New Roman" panose="02020603050405020304" charset="0"/>
                <a:cs typeface="Times New Roman" panose="02020603050405020304" charset="0"/>
              </a:rPr>
              <a:t>Patient History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8471" y="1482470"/>
            <a:ext cx="11988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spc="-10" dirty="0">
                <a:latin typeface="Times New Roman" panose="02020603050405020304" charset="0"/>
                <a:cs typeface="Times New Roman" panose="02020603050405020304" charset="0"/>
              </a:rPr>
              <a:t>Healthcare Setting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110" y="3098165"/>
            <a:ext cx="106934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Healthcare Payement Entry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4365" y="4171950"/>
            <a:ext cx="132524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lang="en-IN" sz="1400" b="1">
                <a:latin typeface="Times New Roman" panose="02020603050405020304" charset="0"/>
                <a:cs typeface="Times New Roman" panose="02020603050405020304" charset="0"/>
              </a:rPr>
              <a:t>Patient Progress</a:t>
            </a:r>
            <a:endParaRPr lang="en-I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9090" y="871855"/>
            <a:ext cx="1286510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Patient</a:t>
            </a:r>
            <a:endParaRPr lang="en-IN" sz="1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61925" marR="5080" indent="-14986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Appointment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43800" y="1424940"/>
            <a:ext cx="12757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5080" indent="-5334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>
                <a:latin typeface="Times New Roman" panose="02020603050405020304" charset="0"/>
                <a:cs typeface="Times New Roman" panose="02020603050405020304" charset="0"/>
              </a:rPr>
              <a:t>Prectitioner Schedule</a:t>
            </a:r>
            <a:endParaRPr lang="en-IN" sz="1400" b="1" spc="-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22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23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4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334645" y="78105"/>
            <a:ext cx="4749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Healthcare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495800" y="2362200"/>
            <a:ext cx="3200400" cy="2057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Healthcare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object 10"/>
          <p:cNvSpPr txBox="1"/>
          <p:nvPr/>
        </p:nvSpPr>
        <p:spPr>
          <a:xfrm>
            <a:off x="8826372" y="3239389"/>
            <a:ext cx="10445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indent="7620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Prescription Dosage</a:t>
            </a:r>
            <a:endParaRPr lang="en-I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8458200" y="2312670"/>
            <a:ext cx="12757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66040" marR="5080" indent="-5334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>
                <a:latin typeface="Times New Roman" panose="02020603050405020304" charset="0"/>
                <a:cs typeface="Times New Roman" panose="02020603050405020304" charset="0"/>
              </a:rPr>
              <a:t>Patient Encounter</a:t>
            </a:r>
            <a:endParaRPr lang="en-IN" sz="1400" b="1" spc="-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object 9"/>
          <p:cNvSpPr txBox="1"/>
          <p:nvPr/>
        </p:nvSpPr>
        <p:spPr>
          <a:xfrm>
            <a:off x="2475230" y="5181600"/>
            <a:ext cx="8312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Therapy Session</a:t>
            </a:r>
            <a:endParaRPr lang="en-I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object 8"/>
          <p:cNvSpPr txBox="1"/>
          <p:nvPr/>
        </p:nvSpPr>
        <p:spPr>
          <a:xfrm>
            <a:off x="3790315" y="5870575"/>
            <a:ext cx="10534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indent="165735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Sample Collection</a:t>
            </a:r>
            <a:endParaRPr lang="en-I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object 11"/>
          <p:cNvSpPr txBox="1"/>
          <p:nvPr/>
        </p:nvSpPr>
        <p:spPr>
          <a:xfrm>
            <a:off x="7010526" y="5984570"/>
            <a:ext cx="110744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Lab Te</a:t>
            </a:r>
            <a:r>
              <a:rPr sz="1400" b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object 12"/>
          <p:cNvSpPr txBox="1"/>
          <p:nvPr/>
        </p:nvSpPr>
        <p:spPr>
          <a:xfrm>
            <a:off x="8343900" y="4953000"/>
            <a:ext cx="109791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Inpatient Medication Entry</a:t>
            </a:r>
            <a:endParaRPr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object 10"/>
          <p:cNvSpPr txBox="1"/>
          <p:nvPr/>
        </p:nvSpPr>
        <p:spPr>
          <a:xfrm>
            <a:off x="9143872" y="4057904"/>
            <a:ext cx="10445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</a:rPr>
              <a:t>Patient Admission</a:t>
            </a:r>
            <a:endParaRPr lang="en-I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10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1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2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13" name="Rectangles 12"/>
          <p:cNvSpPr/>
          <p:nvPr/>
        </p:nvSpPr>
        <p:spPr>
          <a:xfrm>
            <a:off x="635" y="0"/>
            <a:ext cx="1443355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lang="en-IN" altLang="en-US"/>
          </a:p>
        </p:txBody>
      </p:sp>
      <p:pic>
        <p:nvPicPr>
          <p:cNvPr id="3" name="Content Placeholder 2" descr="Healthcare 1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7660" y="665480"/>
            <a:ext cx="9809480" cy="51644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76200" y="50165"/>
            <a:ext cx="7830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Agriculture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2362073" y="1219200"/>
            <a:ext cx="7690358" cy="5121275"/>
            <a:chOff x="2791333" y="964565"/>
            <a:chExt cx="7690358" cy="5121275"/>
          </a:xfrm>
        </p:grpSpPr>
        <p:sp>
          <p:nvSpPr>
            <p:cNvPr id="7" name="object 3"/>
            <p:cNvSpPr/>
            <p:nvPr/>
          </p:nvSpPr>
          <p:spPr>
            <a:xfrm>
              <a:off x="2791333" y="964565"/>
              <a:ext cx="7253605" cy="5121275"/>
            </a:xfrm>
            <a:custGeom>
              <a:avLst/>
              <a:gdLst/>
              <a:ahLst/>
              <a:cxnLst/>
              <a:rect l="l" t="t" r="r" b="b"/>
              <a:pathLst>
                <a:path w="5680075" h="4950460">
                  <a:moveTo>
                    <a:pt x="0" y="2474976"/>
                  </a:moveTo>
                  <a:lnTo>
                    <a:pt x="459" y="2430008"/>
                  </a:lnTo>
                  <a:lnTo>
                    <a:pt x="1832" y="2385234"/>
                  </a:lnTo>
                  <a:lnTo>
                    <a:pt x="4110" y="2340662"/>
                  </a:lnTo>
                  <a:lnTo>
                    <a:pt x="7287" y="2296297"/>
                  </a:lnTo>
                  <a:lnTo>
                    <a:pt x="11354" y="2252147"/>
                  </a:lnTo>
                  <a:lnTo>
                    <a:pt x="16303" y="2208218"/>
                  </a:lnTo>
                  <a:lnTo>
                    <a:pt x="22127" y="2164518"/>
                  </a:lnTo>
                  <a:lnTo>
                    <a:pt x="28818" y="2121052"/>
                  </a:lnTo>
                  <a:lnTo>
                    <a:pt x="36369" y="2077828"/>
                  </a:lnTo>
                  <a:lnTo>
                    <a:pt x="44770" y="2034852"/>
                  </a:lnTo>
                  <a:lnTo>
                    <a:pt x="54016" y="1992132"/>
                  </a:lnTo>
                  <a:lnTo>
                    <a:pt x="64097" y="1949673"/>
                  </a:lnTo>
                  <a:lnTo>
                    <a:pt x="75007" y="1907483"/>
                  </a:lnTo>
                  <a:lnTo>
                    <a:pt x="86736" y="1865569"/>
                  </a:lnTo>
                  <a:lnTo>
                    <a:pt x="99279" y="1823936"/>
                  </a:lnTo>
                  <a:lnTo>
                    <a:pt x="112626" y="1782593"/>
                  </a:lnTo>
                  <a:lnTo>
                    <a:pt x="126771" y="1741545"/>
                  </a:lnTo>
                  <a:lnTo>
                    <a:pt x="141705" y="1700800"/>
                  </a:lnTo>
                  <a:lnTo>
                    <a:pt x="157420" y="1660364"/>
                  </a:lnTo>
                  <a:lnTo>
                    <a:pt x="173910" y="1620244"/>
                  </a:lnTo>
                  <a:lnTo>
                    <a:pt x="191165" y="1580447"/>
                  </a:lnTo>
                  <a:lnTo>
                    <a:pt x="209179" y="1540980"/>
                  </a:lnTo>
                  <a:lnTo>
                    <a:pt x="227943" y="1501848"/>
                  </a:lnTo>
                  <a:lnTo>
                    <a:pt x="247450" y="1463060"/>
                  </a:lnTo>
                  <a:lnTo>
                    <a:pt x="267693" y="1424621"/>
                  </a:lnTo>
                  <a:lnTo>
                    <a:pt x="288662" y="1386540"/>
                  </a:lnTo>
                  <a:lnTo>
                    <a:pt x="310351" y="1348821"/>
                  </a:lnTo>
                  <a:lnTo>
                    <a:pt x="332752" y="1311473"/>
                  </a:lnTo>
                  <a:lnTo>
                    <a:pt x="355857" y="1274501"/>
                  </a:lnTo>
                  <a:lnTo>
                    <a:pt x="379658" y="1237913"/>
                  </a:lnTo>
                  <a:lnTo>
                    <a:pt x="404147" y="1201715"/>
                  </a:lnTo>
                  <a:lnTo>
                    <a:pt x="429317" y="1165915"/>
                  </a:lnTo>
                  <a:lnTo>
                    <a:pt x="455161" y="1130519"/>
                  </a:lnTo>
                  <a:lnTo>
                    <a:pt x="481669" y="1095533"/>
                  </a:lnTo>
                  <a:lnTo>
                    <a:pt x="508835" y="1060964"/>
                  </a:lnTo>
                  <a:lnTo>
                    <a:pt x="536650" y="1026820"/>
                  </a:lnTo>
                  <a:lnTo>
                    <a:pt x="565108" y="993107"/>
                  </a:lnTo>
                  <a:lnTo>
                    <a:pt x="594199" y="959831"/>
                  </a:lnTo>
                  <a:lnTo>
                    <a:pt x="623918" y="927000"/>
                  </a:lnTo>
                  <a:lnTo>
                    <a:pt x="654254" y="894620"/>
                  </a:lnTo>
                  <a:lnTo>
                    <a:pt x="685202" y="862699"/>
                  </a:lnTo>
                  <a:lnTo>
                    <a:pt x="716753" y="831242"/>
                  </a:lnTo>
                  <a:lnTo>
                    <a:pt x="748899" y="800256"/>
                  </a:lnTo>
                  <a:lnTo>
                    <a:pt x="781632" y="769749"/>
                  </a:lnTo>
                  <a:lnTo>
                    <a:pt x="814946" y="739727"/>
                  </a:lnTo>
                  <a:lnTo>
                    <a:pt x="848832" y="710196"/>
                  </a:lnTo>
                  <a:lnTo>
                    <a:pt x="883282" y="681165"/>
                  </a:lnTo>
                  <a:lnTo>
                    <a:pt x="918288" y="652638"/>
                  </a:lnTo>
                  <a:lnTo>
                    <a:pt x="953843" y="624624"/>
                  </a:lnTo>
                  <a:lnTo>
                    <a:pt x="989940" y="597128"/>
                  </a:lnTo>
                  <a:lnTo>
                    <a:pt x="1026570" y="570158"/>
                  </a:lnTo>
                  <a:lnTo>
                    <a:pt x="1063725" y="543721"/>
                  </a:lnTo>
                  <a:lnTo>
                    <a:pt x="1101398" y="517823"/>
                  </a:lnTo>
                  <a:lnTo>
                    <a:pt x="1139581" y="492470"/>
                  </a:lnTo>
                  <a:lnTo>
                    <a:pt x="1178266" y="467670"/>
                  </a:lnTo>
                  <a:lnTo>
                    <a:pt x="1217446" y="443430"/>
                  </a:lnTo>
                  <a:lnTo>
                    <a:pt x="1257112" y="419756"/>
                  </a:lnTo>
                  <a:lnTo>
                    <a:pt x="1297258" y="396655"/>
                  </a:lnTo>
                  <a:lnTo>
                    <a:pt x="1337875" y="374133"/>
                  </a:lnTo>
                  <a:lnTo>
                    <a:pt x="1378955" y="352198"/>
                  </a:lnTo>
                  <a:lnTo>
                    <a:pt x="1420490" y="330857"/>
                  </a:lnTo>
                  <a:lnTo>
                    <a:pt x="1462474" y="310115"/>
                  </a:lnTo>
                  <a:lnTo>
                    <a:pt x="1504898" y="289980"/>
                  </a:lnTo>
                  <a:lnTo>
                    <a:pt x="1547755" y="270458"/>
                  </a:lnTo>
                  <a:lnTo>
                    <a:pt x="1591036" y="251557"/>
                  </a:lnTo>
                  <a:lnTo>
                    <a:pt x="1634733" y="233283"/>
                  </a:lnTo>
                  <a:lnTo>
                    <a:pt x="1678840" y="215643"/>
                  </a:lnTo>
                  <a:lnTo>
                    <a:pt x="1723349" y="198643"/>
                  </a:lnTo>
                  <a:lnTo>
                    <a:pt x="1768251" y="182291"/>
                  </a:lnTo>
                  <a:lnTo>
                    <a:pt x="1813539" y="166592"/>
                  </a:lnTo>
                  <a:lnTo>
                    <a:pt x="1859205" y="151555"/>
                  </a:lnTo>
                  <a:lnTo>
                    <a:pt x="1905241" y="137185"/>
                  </a:lnTo>
                  <a:lnTo>
                    <a:pt x="1951640" y="123490"/>
                  </a:lnTo>
                  <a:lnTo>
                    <a:pt x="1998393" y="110475"/>
                  </a:lnTo>
                  <a:lnTo>
                    <a:pt x="2045494" y="98149"/>
                  </a:lnTo>
                  <a:lnTo>
                    <a:pt x="2092934" y="86517"/>
                  </a:lnTo>
                  <a:lnTo>
                    <a:pt x="2140706" y="75587"/>
                  </a:lnTo>
                  <a:lnTo>
                    <a:pt x="2188801" y="65365"/>
                  </a:lnTo>
                  <a:lnTo>
                    <a:pt x="2237213" y="55858"/>
                  </a:lnTo>
                  <a:lnTo>
                    <a:pt x="2285932" y="47072"/>
                  </a:lnTo>
                  <a:lnTo>
                    <a:pt x="2334952" y="39015"/>
                  </a:lnTo>
                  <a:lnTo>
                    <a:pt x="2384265" y="31694"/>
                  </a:lnTo>
                  <a:lnTo>
                    <a:pt x="2433863" y="25114"/>
                  </a:lnTo>
                  <a:lnTo>
                    <a:pt x="2483738" y="19283"/>
                  </a:lnTo>
                  <a:lnTo>
                    <a:pt x="2533882" y="14207"/>
                  </a:lnTo>
                  <a:lnTo>
                    <a:pt x="2584289" y="9894"/>
                  </a:lnTo>
                  <a:lnTo>
                    <a:pt x="2634949" y="6350"/>
                  </a:lnTo>
                  <a:lnTo>
                    <a:pt x="2685855" y="3582"/>
                  </a:lnTo>
                  <a:lnTo>
                    <a:pt x="2737000" y="1596"/>
                  </a:lnTo>
                  <a:lnTo>
                    <a:pt x="2788375" y="400"/>
                  </a:lnTo>
                  <a:lnTo>
                    <a:pt x="2839974" y="0"/>
                  </a:lnTo>
                  <a:lnTo>
                    <a:pt x="2891572" y="400"/>
                  </a:lnTo>
                  <a:lnTo>
                    <a:pt x="2942947" y="1596"/>
                  </a:lnTo>
                  <a:lnTo>
                    <a:pt x="2994092" y="3582"/>
                  </a:lnTo>
                  <a:lnTo>
                    <a:pt x="3044998" y="6350"/>
                  </a:lnTo>
                  <a:lnTo>
                    <a:pt x="3095658" y="9894"/>
                  </a:lnTo>
                  <a:lnTo>
                    <a:pt x="3146065" y="14207"/>
                  </a:lnTo>
                  <a:lnTo>
                    <a:pt x="3196209" y="19283"/>
                  </a:lnTo>
                  <a:lnTo>
                    <a:pt x="3246084" y="25114"/>
                  </a:lnTo>
                  <a:lnTo>
                    <a:pt x="3295682" y="31694"/>
                  </a:lnTo>
                  <a:lnTo>
                    <a:pt x="3344995" y="39015"/>
                  </a:lnTo>
                  <a:lnTo>
                    <a:pt x="3394015" y="47072"/>
                  </a:lnTo>
                  <a:lnTo>
                    <a:pt x="3442734" y="55858"/>
                  </a:lnTo>
                  <a:lnTo>
                    <a:pt x="3491146" y="65365"/>
                  </a:lnTo>
                  <a:lnTo>
                    <a:pt x="3539241" y="75587"/>
                  </a:lnTo>
                  <a:lnTo>
                    <a:pt x="3587013" y="86517"/>
                  </a:lnTo>
                  <a:lnTo>
                    <a:pt x="3634453" y="98149"/>
                  </a:lnTo>
                  <a:lnTo>
                    <a:pt x="3681554" y="110475"/>
                  </a:lnTo>
                  <a:lnTo>
                    <a:pt x="3728307" y="123490"/>
                  </a:lnTo>
                  <a:lnTo>
                    <a:pt x="3774706" y="137185"/>
                  </a:lnTo>
                  <a:lnTo>
                    <a:pt x="3820742" y="151555"/>
                  </a:lnTo>
                  <a:lnTo>
                    <a:pt x="3866408" y="166592"/>
                  </a:lnTo>
                  <a:lnTo>
                    <a:pt x="3911696" y="182291"/>
                  </a:lnTo>
                  <a:lnTo>
                    <a:pt x="3956598" y="198643"/>
                  </a:lnTo>
                  <a:lnTo>
                    <a:pt x="4001107" y="215643"/>
                  </a:lnTo>
                  <a:lnTo>
                    <a:pt x="4045214" y="233283"/>
                  </a:lnTo>
                  <a:lnTo>
                    <a:pt x="4088911" y="251557"/>
                  </a:lnTo>
                  <a:lnTo>
                    <a:pt x="4132192" y="270458"/>
                  </a:lnTo>
                  <a:lnTo>
                    <a:pt x="4175049" y="289980"/>
                  </a:lnTo>
                  <a:lnTo>
                    <a:pt x="4217473" y="310115"/>
                  </a:lnTo>
                  <a:lnTo>
                    <a:pt x="4259457" y="330857"/>
                  </a:lnTo>
                  <a:lnTo>
                    <a:pt x="4300992" y="352198"/>
                  </a:lnTo>
                  <a:lnTo>
                    <a:pt x="4342072" y="374133"/>
                  </a:lnTo>
                  <a:lnTo>
                    <a:pt x="4382689" y="396655"/>
                  </a:lnTo>
                  <a:lnTo>
                    <a:pt x="4422835" y="419756"/>
                  </a:lnTo>
                  <a:lnTo>
                    <a:pt x="4462501" y="443430"/>
                  </a:lnTo>
                  <a:lnTo>
                    <a:pt x="4501681" y="467670"/>
                  </a:lnTo>
                  <a:lnTo>
                    <a:pt x="4540366" y="492470"/>
                  </a:lnTo>
                  <a:lnTo>
                    <a:pt x="4578549" y="517823"/>
                  </a:lnTo>
                  <a:lnTo>
                    <a:pt x="4616222" y="543721"/>
                  </a:lnTo>
                  <a:lnTo>
                    <a:pt x="4653377" y="570158"/>
                  </a:lnTo>
                  <a:lnTo>
                    <a:pt x="4690007" y="597128"/>
                  </a:lnTo>
                  <a:lnTo>
                    <a:pt x="4726104" y="624624"/>
                  </a:lnTo>
                  <a:lnTo>
                    <a:pt x="4761659" y="652638"/>
                  </a:lnTo>
                  <a:lnTo>
                    <a:pt x="4796665" y="681165"/>
                  </a:lnTo>
                  <a:lnTo>
                    <a:pt x="4831115" y="710196"/>
                  </a:lnTo>
                  <a:lnTo>
                    <a:pt x="4865001" y="739727"/>
                  </a:lnTo>
                  <a:lnTo>
                    <a:pt x="4898315" y="769749"/>
                  </a:lnTo>
                  <a:lnTo>
                    <a:pt x="4931048" y="800256"/>
                  </a:lnTo>
                  <a:lnTo>
                    <a:pt x="4963194" y="831242"/>
                  </a:lnTo>
                  <a:lnTo>
                    <a:pt x="4994745" y="862699"/>
                  </a:lnTo>
                  <a:lnTo>
                    <a:pt x="5025693" y="894620"/>
                  </a:lnTo>
                  <a:lnTo>
                    <a:pt x="5056029" y="927000"/>
                  </a:lnTo>
                  <a:lnTo>
                    <a:pt x="5085748" y="959831"/>
                  </a:lnTo>
                  <a:lnTo>
                    <a:pt x="5114839" y="993107"/>
                  </a:lnTo>
                  <a:lnTo>
                    <a:pt x="5143297" y="1026820"/>
                  </a:lnTo>
                  <a:lnTo>
                    <a:pt x="5171112" y="1060964"/>
                  </a:lnTo>
                  <a:lnTo>
                    <a:pt x="5198278" y="1095533"/>
                  </a:lnTo>
                  <a:lnTo>
                    <a:pt x="5224786" y="1130519"/>
                  </a:lnTo>
                  <a:lnTo>
                    <a:pt x="5250630" y="1165915"/>
                  </a:lnTo>
                  <a:lnTo>
                    <a:pt x="5275800" y="1201715"/>
                  </a:lnTo>
                  <a:lnTo>
                    <a:pt x="5300289" y="1237913"/>
                  </a:lnTo>
                  <a:lnTo>
                    <a:pt x="5324090" y="1274501"/>
                  </a:lnTo>
                  <a:lnTo>
                    <a:pt x="5347195" y="1311473"/>
                  </a:lnTo>
                  <a:lnTo>
                    <a:pt x="5369596" y="1348821"/>
                  </a:lnTo>
                  <a:lnTo>
                    <a:pt x="5391285" y="1386540"/>
                  </a:lnTo>
                  <a:lnTo>
                    <a:pt x="5412254" y="1424621"/>
                  </a:lnTo>
                  <a:lnTo>
                    <a:pt x="5432497" y="1463060"/>
                  </a:lnTo>
                  <a:lnTo>
                    <a:pt x="5452004" y="1501848"/>
                  </a:lnTo>
                  <a:lnTo>
                    <a:pt x="5470768" y="1540980"/>
                  </a:lnTo>
                  <a:lnTo>
                    <a:pt x="5488782" y="1580447"/>
                  </a:lnTo>
                  <a:lnTo>
                    <a:pt x="5506037" y="1620244"/>
                  </a:lnTo>
                  <a:lnTo>
                    <a:pt x="5522527" y="1660364"/>
                  </a:lnTo>
                  <a:lnTo>
                    <a:pt x="5538242" y="1700800"/>
                  </a:lnTo>
                  <a:lnTo>
                    <a:pt x="5553176" y="1741545"/>
                  </a:lnTo>
                  <a:lnTo>
                    <a:pt x="5567321" y="1782593"/>
                  </a:lnTo>
                  <a:lnTo>
                    <a:pt x="5580668" y="1823936"/>
                  </a:lnTo>
                  <a:lnTo>
                    <a:pt x="5593211" y="1865569"/>
                  </a:lnTo>
                  <a:lnTo>
                    <a:pt x="5604940" y="1907483"/>
                  </a:lnTo>
                  <a:lnTo>
                    <a:pt x="5615850" y="1949673"/>
                  </a:lnTo>
                  <a:lnTo>
                    <a:pt x="5625931" y="1992132"/>
                  </a:lnTo>
                  <a:lnTo>
                    <a:pt x="5635177" y="2034852"/>
                  </a:lnTo>
                  <a:lnTo>
                    <a:pt x="5643578" y="2077828"/>
                  </a:lnTo>
                  <a:lnTo>
                    <a:pt x="5651129" y="2121052"/>
                  </a:lnTo>
                  <a:lnTo>
                    <a:pt x="5657820" y="2164518"/>
                  </a:lnTo>
                  <a:lnTo>
                    <a:pt x="5663644" y="2208218"/>
                  </a:lnTo>
                  <a:lnTo>
                    <a:pt x="5668593" y="2252147"/>
                  </a:lnTo>
                  <a:lnTo>
                    <a:pt x="5672660" y="2296297"/>
                  </a:lnTo>
                  <a:lnTo>
                    <a:pt x="5675837" y="2340662"/>
                  </a:lnTo>
                  <a:lnTo>
                    <a:pt x="5678115" y="2385234"/>
                  </a:lnTo>
                  <a:lnTo>
                    <a:pt x="5679488" y="2430008"/>
                  </a:lnTo>
                  <a:lnTo>
                    <a:pt x="5679947" y="2474976"/>
                  </a:lnTo>
                  <a:lnTo>
                    <a:pt x="5679488" y="2519943"/>
                  </a:lnTo>
                  <a:lnTo>
                    <a:pt x="5678115" y="2564717"/>
                  </a:lnTo>
                  <a:lnTo>
                    <a:pt x="5675837" y="2609289"/>
                  </a:lnTo>
                  <a:lnTo>
                    <a:pt x="5672660" y="2653654"/>
                  </a:lnTo>
                  <a:lnTo>
                    <a:pt x="5668593" y="2697804"/>
                  </a:lnTo>
                  <a:lnTo>
                    <a:pt x="5663644" y="2741733"/>
                  </a:lnTo>
                  <a:lnTo>
                    <a:pt x="5657820" y="2785433"/>
                  </a:lnTo>
                  <a:lnTo>
                    <a:pt x="5651129" y="2828899"/>
                  </a:lnTo>
                  <a:lnTo>
                    <a:pt x="5643578" y="2872123"/>
                  </a:lnTo>
                  <a:lnTo>
                    <a:pt x="5635177" y="2915099"/>
                  </a:lnTo>
                  <a:lnTo>
                    <a:pt x="5625931" y="2957819"/>
                  </a:lnTo>
                  <a:lnTo>
                    <a:pt x="5615850" y="3000278"/>
                  </a:lnTo>
                  <a:lnTo>
                    <a:pt x="5604940" y="3042468"/>
                  </a:lnTo>
                  <a:lnTo>
                    <a:pt x="5593211" y="3084382"/>
                  </a:lnTo>
                  <a:lnTo>
                    <a:pt x="5580668" y="3126015"/>
                  </a:lnTo>
                  <a:lnTo>
                    <a:pt x="5567321" y="3167358"/>
                  </a:lnTo>
                  <a:lnTo>
                    <a:pt x="5553176" y="3208406"/>
                  </a:lnTo>
                  <a:lnTo>
                    <a:pt x="5538242" y="3249151"/>
                  </a:lnTo>
                  <a:lnTo>
                    <a:pt x="5522527" y="3289587"/>
                  </a:lnTo>
                  <a:lnTo>
                    <a:pt x="5506037" y="3329707"/>
                  </a:lnTo>
                  <a:lnTo>
                    <a:pt x="5488782" y="3369504"/>
                  </a:lnTo>
                  <a:lnTo>
                    <a:pt x="5470768" y="3408971"/>
                  </a:lnTo>
                  <a:lnTo>
                    <a:pt x="5452004" y="3448103"/>
                  </a:lnTo>
                  <a:lnTo>
                    <a:pt x="5432497" y="3486891"/>
                  </a:lnTo>
                  <a:lnTo>
                    <a:pt x="5412254" y="3525330"/>
                  </a:lnTo>
                  <a:lnTo>
                    <a:pt x="5391285" y="3563411"/>
                  </a:lnTo>
                  <a:lnTo>
                    <a:pt x="5369596" y="3601130"/>
                  </a:lnTo>
                  <a:lnTo>
                    <a:pt x="5347195" y="3638478"/>
                  </a:lnTo>
                  <a:lnTo>
                    <a:pt x="5324090" y="3675450"/>
                  </a:lnTo>
                  <a:lnTo>
                    <a:pt x="5300289" y="3712038"/>
                  </a:lnTo>
                  <a:lnTo>
                    <a:pt x="5275800" y="3748236"/>
                  </a:lnTo>
                  <a:lnTo>
                    <a:pt x="5250630" y="3784036"/>
                  </a:lnTo>
                  <a:lnTo>
                    <a:pt x="5224786" y="3819432"/>
                  </a:lnTo>
                  <a:lnTo>
                    <a:pt x="5198278" y="3854418"/>
                  </a:lnTo>
                  <a:lnTo>
                    <a:pt x="5171112" y="3888987"/>
                  </a:lnTo>
                  <a:lnTo>
                    <a:pt x="5143297" y="3923131"/>
                  </a:lnTo>
                  <a:lnTo>
                    <a:pt x="5114839" y="3956844"/>
                  </a:lnTo>
                  <a:lnTo>
                    <a:pt x="5085748" y="3990120"/>
                  </a:lnTo>
                  <a:lnTo>
                    <a:pt x="5056029" y="4022951"/>
                  </a:lnTo>
                  <a:lnTo>
                    <a:pt x="5025693" y="4055331"/>
                  </a:lnTo>
                  <a:lnTo>
                    <a:pt x="4994745" y="4087252"/>
                  </a:lnTo>
                  <a:lnTo>
                    <a:pt x="4963194" y="4118709"/>
                  </a:lnTo>
                  <a:lnTo>
                    <a:pt x="4931048" y="4149695"/>
                  </a:lnTo>
                  <a:lnTo>
                    <a:pt x="4898315" y="4180202"/>
                  </a:lnTo>
                  <a:lnTo>
                    <a:pt x="4865001" y="4210224"/>
                  </a:lnTo>
                  <a:lnTo>
                    <a:pt x="4831115" y="4239755"/>
                  </a:lnTo>
                  <a:lnTo>
                    <a:pt x="4796665" y="4268786"/>
                  </a:lnTo>
                  <a:lnTo>
                    <a:pt x="4761659" y="4297313"/>
                  </a:lnTo>
                  <a:lnTo>
                    <a:pt x="4726104" y="4325327"/>
                  </a:lnTo>
                  <a:lnTo>
                    <a:pt x="4690007" y="4352823"/>
                  </a:lnTo>
                  <a:lnTo>
                    <a:pt x="4653377" y="4379793"/>
                  </a:lnTo>
                  <a:lnTo>
                    <a:pt x="4616222" y="4406230"/>
                  </a:lnTo>
                  <a:lnTo>
                    <a:pt x="4578549" y="4432128"/>
                  </a:lnTo>
                  <a:lnTo>
                    <a:pt x="4540366" y="4457481"/>
                  </a:lnTo>
                  <a:lnTo>
                    <a:pt x="4501681" y="4482281"/>
                  </a:lnTo>
                  <a:lnTo>
                    <a:pt x="4462501" y="4506521"/>
                  </a:lnTo>
                  <a:lnTo>
                    <a:pt x="4422835" y="4530195"/>
                  </a:lnTo>
                  <a:lnTo>
                    <a:pt x="4382689" y="4553296"/>
                  </a:lnTo>
                  <a:lnTo>
                    <a:pt x="4342072" y="4575818"/>
                  </a:lnTo>
                  <a:lnTo>
                    <a:pt x="4300992" y="4597753"/>
                  </a:lnTo>
                  <a:lnTo>
                    <a:pt x="4259457" y="4619094"/>
                  </a:lnTo>
                  <a:lnTo>
                    <a:pt x="4217473" y="4639836"/>
                  </a:lnTo>
                  <a:lnTo>
                    <a:pt x="4175049" y="4659971"/>
                  </a:lnTo>
                  <a:lnTo>
                    <a:pt x="4132192" y="4679493"/>
                  </a:lnTo>
                  <a:lnTo>
                    <a:pt x="4088911" y="4698394"/>
                  </a:lnTo>
                  <a:lnTo>
                    <a:pt x="4045214" y="4716668"/>
                  </a:lnTo>
                  <a:lnTo>
                    <a:pt x="4001107" y="4734308"/>
                  </a:lnTo>
                  <a:lnTo>
                    <a:pt x="3956598" y="4751308"/>
                  </a:lnTo>
                  <a:lnTo>
                    <a:pt x="3911696" y="4767660"/>
                  </a:lnTo>
                  <a:lnTo>
                    <a:pt x="3866408" y="4783359"/>
                  </a:lnTo>
                  <a:lnTo>
                    <a:pt x="3820742" y="4798396"/>
                  </a:lnTo>
                  <a:lnTo>
                    <a:pt x="3774706" y="4812766"/>
                  </a:lnTo>
                  <a:lnTo>
                    <a:pt x="3728307" y="4826461"/>
                  </a:lnTo>
                  <a:lnTo>
                    <a:pt x="3681554" y="4839476"/>
                  </a:lnTo>
                  <a:lnTo>
                    <a:pt x="3634453" y="4851802"/>
                  </a:lnTo>
                  <a:lnTo>
                    <a:pt x="3587013" y="4863434"/>
                  </a:lnTo>
                  <a:lnTo>
                    <a:pt x="3539241" y="4874364"/>
                  </a:lnTo>
                  <a:lnTo>
                    <a:pt x="3491146" y="4884586"/>
                  </a:lnTo>
                  <a:lnTo>
                    <a:pt x="3442734" y="4894093"/>
                  </a:lnTo>
                  <a:lnTo>
                    <a:pt x="3394015" y="4902879"/>
                  </a:lnTo>
                  <a:lnTo>
                    <a:pt x="3344995" y="4910936"/>
                  </a:lnTo>
                  <a:lnTo>
                    <a:pt x="3295682" y="4918257"/>
                  </a:lnTo>
                  <a:lnTo>
                    <a:pt x="3246084" y="4924837"/>
                  </a:lnTo>
                  <a:lnTo>
                    <a:pt x="3196209" y="4930668"/>
                  </a:lnTo>
                  <a:lnTo>
                    <a:pt x="3146065" y="4935744"/>
                  </a:lnTo>
                  <a:lnTo>
                    <a:pt x="3095658" y="4940057"/>
                  </a:lnTo>
                  <a:lnTo>
                    <a:pt x="3044998" y="4943601"/>
                  </a:lnTo>
                  <a:lnTo>
                    <a:pt x="2994092" y="4946369"/>
                  </a:lnTo>
                  <a:lnTo>
                    <a:pt x="2942947" y="4948355"/>
                  </a:lnTo>
                  <a:lnTo>
                    <a:pt x="2891572" y="4949551"/>
                  </a:lnTo>
                  <a:lnTo>
                    <a:pt x="2839974" y="4949952"/>
                  </a:lnTo>
                  <a:lnTo>
                    <a:pt x="2788375" y="4949551"/>
                  </a:lnTo>
                  <a:lnTo>
                    <a:pt x="2737000" y="4948355"/>
                  </a:lnTo>
                  <a:lnTo>
                    <a:pt x="2685855" y="4946369"/>
                  </a:lnTo>
                  <a:lnTo>
                    <a:pt x="2634949" y="4943601"/>
                  </a:lnTo>
                  <a:lnTo>
                    <a:pt x="2584289" y="4940057"/>
                  </a:lnTo>
                  <a:lnTo>
                    <a:pt x="2533882" y="4935744"/>
                  </a:lnTo>
                  <a:lnTo>
                    <a:pt x="2483738" y="4930668"/>
                  </a:lnTo>
                  <a:lnTo>
                    <a:pt x="2433863" y="4924837"/>
                  </a:lnTo>
                  <a:lnTo>
                    <a:pt x="2384265" y="4918257"/>
                  </a:lnTo>
                  <a:lnTo>
                    <a:pt x="2334952" y="4910936"/>
                  </a:lnTo>
                  <a:lnTo>
                    <a:pt x="2285932" y="4902879"/>
                  </a:lnTo>
                  <a:lnTo>
                    <a:pt x="2237213" y="4894093"/>
                  </a:lnTo>
                  <a:lnTo>
                    <a:pt x="2188801" y="4884586"/>
                  </a:lnTo>
                  <a:lnTo>
                    <a:pt x="2140706" y="4874364"/>
                  </a:lnTo>
                  <a:lnTo>
                    <a:pt x="2092934" y="4863434"/>
                  </a:lnTo>
                  <a:lnTo>
                    <a:pt x="2045494" y="4851802"/>
                  </a:lnTo>
                  <a:lnTo>
                    <a:pt x="1998393" y="4839476"/>
                  </a:lnTo>
                  <a:lnTo>
                    <a:pt x="1951640" y="4826461"/>
                  </a:lnTo>
                  <a:lnTo>
                    <a:pt x="1905241" y="4812766"/>
                  </a:lnTo>
                  <a:lnTo>
                    <a:pt x="1859205" y="4798396"/>
                  </a:lnTo>
                  <a:lnTo>
                    <a:pt x="1813539" y="4783359"/>
                  </a:lnTo>
                  <a:lnTo>
                    <a:pt x="1768251" y="4767660"/>
                  </a:lnTo>
                  <a:lnTo>
                    <a:pt x="1723349" y="4751308"/>
                  </a:lnTo>
                  <a:lnTo>
                    <a:pt x="1678840" y="4734308"/>
                  </a:lnTo>
                  <a:lnTo>
                    <a:pt x="1634733" y="4716668"/>
                  </a:lnTo>
                  <a:lnTo>
                    <a:pt x="1591036" y="4698394"/>
                  </a:lnTo>
                  <a:lnTo>
                    <a:pt x="1547755" y="4679493"/>
                  </a:lnTo>
                  <a:lnTo>
                    <a:pt x="1504898" y="4659971"/>
                  </a:lnTo>
                  <a:lnTo>
                    <a:pt x="1462474" y="4639836"/>
                  </a:lnTo>
                  <a:lnTo>
                    <a:pt x="1420490" y="4619094"/>
                  </a:lnTo>
                  <a:lnTo>
                    <a:pt x="1378955" y="4597753"/>
                  </a:lnTo>
                  <a:lnTo>
                    <a:pt x="1337875" y="4575818"/>
                  </a:lnTo>
                  <a:lnTo>
                    <a:pt x="1297258" y="4553296"/>
                  </a:lnTo>
                  <a:lnTo>
                    <a:pt x="1257112" y="4530195"/>
                  </a:lnTo>
                  <a:lnTo>
                    <a:pt x="1217446" y="4506521"/>
                  </a:lnTo>
                  <a:lnTo>
                    <a:pt x="1178266" y="4482281"/>
                  </a:lnTo>
                  <a:lnTo>
                    <a:pt x="1139581" y="4457481"/>
                  </a:lnTo>
                  <a:lnTo>
                    <a:pt x="1101398" y="4432128"/>
                  </a:lnTo>
                  <a:lnTo>
                    <a:pt x="1063725" y="4406230"/>
                  </a:lnTo>
                  <a:lnTo>
                    <a:pt x="1026570" y="4379793"/>
                  </a:lnTo>
                  <a:lnTo>
                    <a:pt x="989940" y="4352823"/>
                  </a:lnTo>
                  <a:lnTo>
                    <a:pt x="953843" y="4325327"/>
                  </a:lnTo>
                  <a:lnTo>
                    <a:pt x="918288" y="4297313"/>
                  </a:lnTo>
                  <a:lnTo>
                    <a:pt x="883282" y="4268786"/>
                  </a:lnTo>
                  <a:lnTo>
                    <a:pt x="848832" y="4239755"/>
                  </a:lnTo>
                  <a:lnTo>
                    <a:pt x="814946" y="4210224"/>
                  </a:lnTo>
                  <a:lnTo>
                    <a:pt x="781632" y="4180202"/>
                  </a:lnTo>
                  <a:lnTo>
                    <a:pt x="748899" y="4149695"/>
                  </a:lnTo>
                  <a:lnTo>
                    <a:pt x="716753" y="4118709"/>
                  </a:lnTo>
                  <a:lnTo>
                    <a:pt x="685202" y="4087252"/>
                  </a:lnTo>
                  <a:lnTo>
                    <a:pt x="654254" y="4055331"/>
                  </a:lnTo>
                  <a:lnTo>
                    <a:pt x="623918" y="4022951"/>
                  </a:lnTo>
                  <a:lnTo>
                    <a:pt x="594199" y="3990120"/>
                  </a:lnTo>
                  <a:lnTo>
                    <a:pt x="565108" y="3956844"/>
                  </a:lnTo>
                  <a:lnTo>
                    <a:pt x="536650" y="3923131"/>
                  </a:lnTo>
                  <a:lnTo>
                    <a:pt x="508835" y="3888987"/>
                  </a:lnTo>
                  <a:lnTo>
                    <a:pt x="481669" y="3854418"/>
                  </a:lnTo>
                  <a:lnTo>
                    <a:pt x="455161" y="3819432"/>
                  </a:lnTo>
                  <a:lnTo>
                    <a:pt x="429317" y="3784036"/>
                  </a:lnTo>
                  <a:lnTo>
                    <a:pt x="404147" y="3748236"/>
                  </a:lnTo>
                  <a:lnTo>
                    <a:pt x="379658" y="3712038"/>
                  </a:lnTo>
                  <a:lnTo>
                    <a:pt x="355857" y="3675450"/>
                  </a:lnTo>
                  <a:lnTo>
                    <a:pt x="332752" y="3638478"/>
                  </a:lnTo>
                  <a:lnTo>
                    <a:pt x="310351" y="3601130"/>
                  </a:lnTo>
                  <a:lnTo>
                    <a:pt x="288662" y="3563411"/>
                  </a:lnTo>
                  <a:lnTo>
                    <a:pt x="267693" y="3525330"/>
                  </a:lnTo>
                  <a:lnTo>
                    <a:pt x="247450" y="3486891"/>
                  </a:lnTo>
                  <a:lnTo>
                    <a:pt x="227943" y="3448103"/>
                  </a:lnTo>
                  <a:lnTo>
                    <a:pt x="209179" y="3408971"/>
                  </a:lnTo>
                  <a:lnTo>
                    <a:pt x="191165" y="3369504"/>
                  </a:lnTo>
                  <a:lnTo>
                    <a:pt x="173910" y="3329707"/>
                  </a:lnTo>
                  <a:lnTo>
                    <a:pt x="157420" y="3289587"/>
                  </a:lnTo>
                  <a:lnTo>
                    <a:pt x="141705" y="3249151"/>
                  </a:lnTo>
                  <a:lnTo>
                    <a:pt x="126771" y="3208406"/>
                  </a:lnTo>
                  <a:lnTo>
                    <a:pt x="112626" y="3167358"/>
                  </a:lnTo>
                  <a:lnTo>
                    <a:pt x="99279" y="3126015"/>
                  </a:lnTo>
                  <a:lnTo>
                    <a:pt x="86736" y="3084382"/>
                  </a:lnTo>
                  <a:lnTo>
                    <a:pt x="75007" y="3042468"/>
                  </a:lnTo>
                  <a:lnTo>
                    <a:pt x="64097" y="3000278"/>
                  </a:lnTo>
                  <a:lnTo>
                    <a:pt x="54016" y="2957819"/>
                  </a:lnTo>
                  <a:lnTo>
                    <a:pt x="44770" y="2915099"/>
                  </a:lnTo>
                  <a:lnTo>
                    <a:pt x="36369" y="2872123"/>
                  </a:lnTo>
                  <a:lnTo>
                    <a:pt x="28818" y="2828899"/>
                  </a:lnTo>
                  <a:lnTo>
                    <a:pt x="22127" y="2785433"/>
                  </a:lnTo>
                  <a:lnTo>
                    <a:pt x="16303" y="2741733"/>
                  </a:lnTo>
                  <a:lnTo>
                    <a:pt x="11354" y="2697804"/>
                  </a:lnTo>
                  <a:lnTo>
                    <a:pt x="7287" y="2653654"/>
                  </a:lnTo>
                  <a:lnTo>
                    <a:pt x="4110" y="2609289"/>
                  </a:lnTo>
                  <a:lnTo>
                    <a:pt x="1832" y="2564717"/>
                  </a:lnTo>
                  <a:lnTo>
                    <a:pt x="459" y="2519943"/>
                  </a:lnTo>
                  <a:lnTo>
                    <a:pt x="0" y="247497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11" name="object 4"/>
            <p:cNvSpPr/>
            <p:nvPr/>
          </p:nvSpPr>
          <p:spPr>
            <a:xfrm>
              <a:off x="8364093" y="2305303"/>
              <a:ext cx="2117598" cy="82829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>
              <a:pPr marL="12700">
                <a:lnSpc>
                  <a:spcPts val="2055"/>
                </a:lnSpc>
                <a:spcBef>
                  <a:spcPts val="100"/>
                </a:spcBef>
              </a:pPr>
              <a:endParaRPr b="1"/>
            </a:p>
          </p:txBody>
        </p:sp>
      </p:grpSp>
      <p:sp>
        <p:nvSpPr>
          <p:cNvPr id="13" name="object 7"/>
          <p:cNvSpPr/>
          <p:nvPr/>
        </p:nvSpPr>
        <p:spPr>
          <a:xfrm>
            <a:off x="7766176" y="5200129"/>
            <a:ext cx="1960626" cy="89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8"/>
          <p:cNvSpPr txBox="1"/>
          <p:nvPr/>
        </p:nvSpPr>
        <p:spPr>
          <a:xfrm>
            <a:off x="8001000" y="5334000"/>
            <a:ext cx="15582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06680" algn="ctr">
              <a:lnSpc>
                <a:spcPts val="2280"/>
              </a:lnSpc>
              <a:spcBef>
                <a:spcPts val="105"/>
              </a:spcBef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Medicine Management</a:t>
            </a:r>
            <a:endParaRPr lang="en-I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object 9"/>
          <p:cNvSpPr/>
          <p:nvPr/>
        </p:nvSpPr>
        <p:spPr>
          <a:xfrm>
            <a:off x="4860035" y="833615"/>
            <a:ext cx="2024633" cy="84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11"/>
          <p:cNvSpPr/>
          <p:nvPr/>
        </p:nvSpPr>
        <p:spPr>
          <a:xfrm>
            <a:off x="2514600" y="5410200"/>
            <a:ext cx="2009140" cy="763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12"/>
          <p:cNvSpPr txBox="1"/>
          <p:nvPr/>
        </p:nvSpPr>
        <p:spPr>
          <a:xfrm>
            <a:off x="2743200" y="5562600"/>
            <a:ext cx="1556385" cy="4826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p>
            <a:pPr marL="12700" marR="5080" indent="-2540" algn="ctr">
              <a:lnSpc>
                <a:spcPts val="1730"/>
              </a:lnSpc>
              <a:spcBef>
                <a:spcPts val="310"/>
              </a:spcBef>
            </a:pPr>
            <a:r>
              <a:rPr lang="en-IN" sz="1600" b="1" spc="-15" dirty="0">
                <a:latin typeface="Times New Roman" panose="02020603050405020304" charset="0"/>
                <a:cs typeface="Times New Roman" panose="02020603050405020304" charset="0"/>
              </a:rPr>
              <a:t>Growth Management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object 13"/>
          <p:cNvSpPr/>
          <p:nvPr/>
        </p:nvSpPr>
        <p:spPr>
          <a:xfrm>
            <a:off x="1447545" y="2591053"/>
            <a:ext cx="1890522" cy="887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Rectangles 29"/>
          <p:cNvSpPr/>
          <p:nvPr/>
        </p:nvSpPr>
        <p:spPr>
          <a:xfrm>
            <a:off x="4343400" y="2743200"/>
            <a:ext cx="31242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Agriculture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object 8"/>
          <p:cNvSpPr txBox="1"/>
          <p:nvPr/>
        </p:nvSpPr>
        <p:spPr>
          <a:xfrm>
            <a:off x="8077200" y="2809875"/>
            <a:ext cx="1802130" cy="27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Plant Management</a:t>
            </a:r>
            <a:endParaRPr lang="en-I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5046980" y="988695"/>
            <a:ext cx="165100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ts val="2055"/>
              </a:lnSpc>
              <a:spcBef>
                <a:spcPts val="100"/>
              </a:spcBef>
            </a:pPr>
            <a:r>
              <a:rPr lang="en-IN" sz="1600" b="1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Farm Management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object 14"/>
          <p:cNvSpPr txBox="1"/>
          <p:nvPr/>
        </p:nvSpPr>
        <p:spPr>
          <a:xfrm>
            <a:off x="1905000" y="2913380"/>
            <a:ext cx="157226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lang="en-IN" sz="1600" b="1" spc="-20" dirty="0"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IN" sz="1600" b="1" spc="-2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10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1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2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13" name="Rectangles 12"/>
          <p:cNvSpPr/>
          <p:nvPr/>
        </p:nvSpPr>
        <p:spPr>
          <a:xfrm>
            <a:off x="635" y="0"/>
            <a:ext cx="1443355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lang="en-IN" altLang="en-US"/>
          </a:p>
        </p:txBody>
      </p:sp>
      <p:pic>
        <p:nvPicPr>
          <p:cNvPr id="2" name="Content Placeholder 1" descr="Agricul WHit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2580" y="1219200"/>
            <a:ext cx="9863455" cy="37515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76200" y="50165"/>
            <a:ext cx="7830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Support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2362073" y="1219200"/>
            <a:ext cx="7690358" cy="5121275"/>
            <a:chOff x="2791333" y="964565"/>
            <a:chExt cx="7690358" cy="5121275"/>
          </a:xfrm>
        </p:grpSpPr>
        <p:sp>
          <p:nvSpPr>
            <p:cNvPr id="7" name="object 3"/>
            <p:cNvSpPr/>
            <p:nvPr/>
          </p:nvSpPr>
          <p:spPr>
            <a:xfrm>
              <a:off x="2791333" y="964565"/>
              <a:ext cx="7253605" cy="5121275"/>
            </a:xfrm>
            <a:custGeom>
              <a:avLst/>
              <a:gdLst/>
              <a:ahLst/>
              <a:cxnLst/>
              <a:rect l="l" t="t" r="r" b="b"/>
              <a:pathLst>
                <a:path w="5680075" h="4950460">
                  <a:moveTo>
                    <a:pt x="0" y="2474976"/>
                  </a:moveTo>
                  <a:lnTo>
                    <a:pt x="459" y="2430008"/>
                  </a:lnTo>
                  <a:lnTo>
                    <a:pt x="1832" y="2385234"/>
                  </a:lnTo>
                  <a:lnTo>
                    <a:pt x="4110" y="2340662"/>
                  </a:lnTo>
                  <a:lnTo>
                    <a:pt x="7287" y="2296297"/>
                  </a:lnTo>
                  <a:lnTo>
                    <a:pt x="11354" y="2252147"/>
                  </a:lnTo>
                  <a:lnTo>
                    <a:pt x="16303" y="2208218"/>
                  </a:lnTo>
                  <a:lnTo>
                    <a:pt x="22127" y="2164518"/>
                  </a:lnTo>
                  <a:lnTo>
                    <a:pt x="28818" y="2121052"/>
                  </a:lnTo>
                  <a:lnTo>
                    <a:pt x="36369" y="2077828"/>
                  </a:lnTo>
                  <a:lnTo>
                    <a:pt x="44770" y="2034852"/>
                  </a:lnTo>
                  <a:lnTo>
                    <a:pt x="54016" y="1992132"/>
                  </a:lnTo>
                  <a:lnTo>
                    <a:pt x="64097" y="1949673"/>
                  </a:lnTo>
                  <a:lnTo>
                    <a:pt x="75007" y="1907483"/>
                  </a:lnTo>
                  <a:lnTo>
                    <a:pt x="86736" y="1865569"/>
                  </a:lnTo>
                  <a:lnTo>
                    <a:pt x="99279" y="1823936"/>
                  </a:lnTo>
                  <a:lnTo>
                    <a:pt x="112626" y="1782593"/>
                  </a:lnTo>
                  <a:lnTo>
                    <a:pt x="126771" y="1741545"/>
                  </a:lnTo>
                  <a:lnTo>
                    <a:pt x="141705" y="1700800"/>
                  </a:lnTo>
                  <a:lnTo>
                    <a:pt x="157420" y="1660364"/>
                  </a:lnTo>
                  <a:lnTo>
                    <a:pt x="173910" y="1620244"/>
                  </a:lnTo>
                  <a:lnTo>
                    <a:pt x="191165" y="1580447"/>
                  </a:lnTo>
                  <a:lnTo>
                    <a:pt x="209179" y="1540980"/>
                  </a:lnTo>
                  <a:lnTo>
                    <a:pt x="227943" y="1501848"/>
                  </a:lnTo>
                  <a:lnTo>
                    <a:pt x="247450" y="1463060"/>
                  </a:lnTo>
                  <a:lnTo>
                    <a:pt x="267693" y="1424621"/>
                  </a:lnTo>
                  <a:lnTo>
                    <a:pt x="288662" y="1386540"/>
                  </a:lnTo>
                  <a:lnTo>
                    <a:pt x="310351" y="1348821"/>
                  </a:lnTo>
                  <a:lnTo>
                    <a:pt x="332752" y="1311473"/>
                  </a:lnTo>
                  <a:lnTo>
                    <a:pt x="355857" y="1274501"/>
                  </a:lnTo>
                  <a:lnTo>
                    <a:pt x="379658" y="1237913"/>
                  </a:lnTo>
                  <a:lnTo>
                    <a:pt x="404147" y="1201715"/>
                  </a:lnTo>
                  <a:lnTo>
                    <a:pt x="429317" y="1165915"/>
                  </a:lnTo>
                  <a:lnTo>
                    <a:pt x="455161" y="1130519"/>
                  </a:lnTo>
                  <a:lnTo>
                    <a:pt x="481669" y="1095533"/>
                  </a:lnTo>
                  <a:lnTo>
                    <a:pt x="508835" y="1060964"/>
                  </a:lnTo>
                  <a:lnTo>
                    <a:pt x="536650" y="1026820"/>
                  </a:lnTo>
                  <a:lnTo>
                    <a:pt x="565108" y="993107"/>
                  </a:lnTo>
                  <a:lnTo>
                    <a:pt x="594199" y="959831"/>
                  </a:lnTo>
                  <a:lnTo>
                    <a:pt x="623918" y="927000"/>
                  </a:lnTo>
                  <a:lnTo>
                    <a:pt x="654254" y="894620"/>
                  </a:lnTo>
                  <a:lnTo>
                    <a:pt x="685202" y="862699"/>
                  </a:lnTo>
                  <a:lnTo>
                    <a:pt x="716753" y="831242"/>
                  </a:lnTo>
                  <a:lnTo>
                    <a:pt x="748899" y="800256"/>
                  </a:lnTo>
                  <a:lnTo>
                    <a:pt x="781632" y="769749"/>
                  </a:lnTo>
                  <a:lnTo>
                    <a:pt x="814946" y="739727"/>
                  </a:lnTo>
                  <a:lnTo>
                    <a:pt x="848832" y="710196"/>
                  </a:lnTo>
                  <a:lnTo>
                    <a:pt x="883282" y="681165"/>
                  </a:lnTo>
                  <a:lnTo>
                    <a:pt x="918288" y="652638"/>
                  </a:lnTo>
                  <a:lnTo>
                    <a:pt x="953843" y="624624"/>
                  </a:lnTo>
                  <a:lnTo>
                    <a:pt x="989940" y="597128"/>
                  </a:lnTo>
                  <a:lnTo>
                    <a:pt x="1026570" y="570158"/>
                  </a:lnTo>
                  <a:lnTo>
                    <a:pt x="1063725" y="543721"/>
                  </a:lnTo>
                  <a:lnTo>
                    <a:pt x="1101398" y="517823"/>
                  </a:lnTo>
                  <a:lnTo>
                    <a:pt x="1139581" y="492470"/>
                  </a:lnTo>
                  <a:lnTo>
                    <a:pt x="1178266" y="467670"/>
                  </a:lnTo>
                  <a:lnTo>
                    <a:pt x="1217446" y="443430"/>
                  </a:lnTo>
                  <a:lnTo>
                    <a:pt x="1257112" y="419756"/>
                  </a:lnTo>
                  <a:lnTo>
                    <a:pt x="1297258" y="396655"/>
                  </a:lnTo>
                  <a:lnTo>
                    <a:pt x="1337875" y="374133"/>
                  </a:lnTo>
                  <a:lnTo>
                    <a:pt x="1378955" y="352198"/>
                  </a:lnTo>
                  <a:lnTo>
                    <a:pt x="1420490" y="330857"/>
                  </a:lnTo>
                  <a:lnTo>
                    <a:pt x="1462474" y="310115"/>
                  </a:lnTo>
                  <a:lnTo>
                    <a:pt x="1504898" y="289980"/>
                  </a:lnTo>
                  <a:lnTo>
                    <a:pt x="1547755" y="270458"/>
                  </a:lnTo>
                  <a:lnTo>
                    <a:pt x="1591036" y="251557"/>
                  </a:lnTo>
                  <a:lnTo>
                    <a:pt x="1634733" y="233283"/>
                  </a:lnTo>
                  <a:lnTo>
                    <a:pt x="1678840" y="215643"/>
                  </a:lnTo>
                  <a:lnTo>
                    <a:pt x="1723349" y="198643"/>
                  </a:lnTo>
                  <a:lnTo>
                    <a:pt x="1768251" y="182291"/>
                  </a:lnTo>
                  <a:lnTo>
                    <a:pt x="1813539" y="166592"/>
                  </a:lnTo>
                  <a:lnTo>
                    <a:pt x="1859205" y="151555"/>
                  </a:lnTo>
                  <a:lnTo>
                    <a:pt x="1905241" y="137185"/>
                  </a:lnTo>
                  <a:lnTo>
                    <a:pt x="1951640" y="123490"/>
                  </a:lnTo>
                  <a:lnTo>
                    <a:pt x="1998393" y="110475"/>
                  </a:lnTo>
                  <a:lnTo>
                    <a:pt x="2045494" y="98149"/>
                  </a:lnTo>
                  <a:lnTo>
                    <a:pt x="2092934" y="86517"/>
                  </a:lnTo>
                  <a:lnTo>
                    <a:pt x="2140706" y="75587"/>
                  </a:lnTo>
                  <a:lnTo>
                    <a:pt x="2188801" y="65365"/>
                  </a:lnTo>
                  <a:lnTo>
                    <a:pt x="2237213" y="55858"/>
                  </a:lnTo>
                  <a:lnTo>
                    <a:pt x="2285932" y="47072"/>
                  </a:lnTo>
                  <a:lnTo>
                    <a:pt x="2334952" y="39015"/>
                  </a:lnTo>
                  <a:lnTo>
                    <a:pt x="2384265" y="31694"/>
                  </a:lnTo>
                  <a:lnTo>
                    <a:pt x="2433863" y="25114"/>
                  </a:lnTo>
                  <a:lnTo>
                    <a:pt x="2483738" y="19283"/>
                  </a:lnTo>
                  <a:lnTo>
                    <a:pt x="2533882" y="14207"/>
                  </a:lnTo>
                  <a:lnTo>
                    <a:pt x="2584289" y="9894"/>
                  </a:lnTo>
                  <a:lnTo>
                    <a:pt x="2634949" y="6350"/>
                  </a:lnTo>
                  <a:lnTo>
                    <a:pt x="2685855" y="3582"/>
                  </a:lnTo>
                  <a:lnTo>
                    <a:pt x="2737000" y="1596"/>
                  </a:lnTo>
                  <a:lnTo>
                    <a:pt x="2788375" y="400"/>
                  </a:lnTo>
                  <a:lnTo>
                    <a:pt x="2839974" y="0"/>
                  </a:lnTo>
                  <a:lnTo>
                    <a:pt x="2891572" y="400"/>
                  </a:lnTo>
                  <a:lnTo>
                    <a:pt x="2942947" y="1596"/>
                  </a:lnTo>
                  <a:lnTo>
                    <a:pt x="2994092" y="3582"/>
                  </a:lnTo>
                  <a:lnTo>
                    <a:pt x="3044998" y="6350"/>
                  </a:lnTo>
                  <a:lnTo>
                    <a:pt x="3095658" y="9894"/>
                  </a:lnTo>
                  <a:lnTo>
                    <a:pt x="3146065" y="14207"/>
                  </a:lnTo>
                  <a:lnTo>
                    <a:pt x="3196209" y="19283"/>
                  </a:lnTo>
                  <a:lnTo>
                    <a:pt x="3246084" y="25114"/>
                  </a:lnTo>
                  <a:lnTo>
                    <a:pt x="3295682" y="31694"/>
                  </a:lnTo>
                  <a:lnTo>
                    <a:pt x="3344995" y="39015"/>
                  </a:lnTo>
                  <a:lnTo>
                    <a:pt x="3394015" y="47072"/>
                  </a:lnTo>
                  <a:lnTo>
                    <a:pt x="3442734" y="55858"/>
                  </a:lnTo>
                  <a:lnTo>
                    <a:pt x="3491146" y="65365"/>
                  </a:lnTo>
                  <a:lnTo>
                    <a:pt x="3539241" y="75587"/>
                  </a:lnTo>
                  <a:lnTo>
                    <a:pt x="3587013" y="86517"/>
                  </a:lnTo>
                  <a:lnTo>
                    <a:pt x="3634453" y="98149"/>
                  </a:lnTo>
                  <a:lnTo>
                    <a:pt x="3681554" y="110475"/>
                  </a:lnTo>
                  <a:lnTo>
                    <a:pt x="3728307" y="123490"/>
                  </a:lnTo>
                  <a:lnTo>
                    <a:pt x="3774706" y="137185"/>
                  </a:lnTo>
                  <a:lnTo>
                    <a:pt x="3820742" y="151555"/>
                  </a:lnTo>
                  <a:lnTo>
                    <a:pt x="3866408" y="166592"/>
                  </a:lnTo>
                  <a:lnTo>
                    <a:pt x="3911696" y="182291"/>
                  </a:lnTo>
                  <a:lnTo>
                    <a:pt x="3956598" y="198643"/>
                  </a:lnTo>
                  <a:lnTo>
                    <a:pt x="4001107" y="215643"/>
                  </a:lnTo>
                  <a:lnTo>
                    <a:pt x="4045214" y="233283"/>
                  </a:lnTo>
                  <a:lnTo>
                    <a:pt x="4088911" y="251557"/>
                  </a:lnTo>
                  <a:lnTo>
                    <a:pt x="4132192" y="270458"/>
                  </a:lnTo>
                  <a:lnTo>
                    <a:pt x="4175049" y="289980"/>
                  </a:lnTo>
                  <a:lnTo>
                    <a:pt x="4217473" y="310115"/>
                  </a:lnTo>
                  <a:lnTo>
                    <a:pt x="4259457" y="330857"/>
                  </a:lnTo>
                  <a:lnTo>
                    <a:pt x="4300992" y="352198"/>
                  </a:lnTo>
                  <a:lnTo>
                    <a:pt x="4342072" y="374133"/>
                  </a:lnTo>
                  <a:lnTo>
                    <a:pt x="4382689" y="396655"/>
                  </a:lnTo>
                  <a:lnTo>
                    <a:pt x="4422835" y="419756"/>
                  </a:lnTo>
                  <a:lnTo>
                    <a:pt x="4462501" y="443430"/>
                  </a:lnTo>
                  <a:lnTo>
                    <a:pt x="4501681" y="467670"/>
                  </a:lnTo>
                  <a:lnTo>
                    <a:pt x="4540366" y="492470"/>
                  </a:lnTo>
                  <a:lnTo>
                    <a:pt x="4578549" y="517823"/>
                  </a:lnTo>
                  <a:lnTo>
                    <a:pt x="4616222" y="543721"/>
                  </a:lnTo>
                  <a:lnTo>
                    <a:pt x="4653377" y="570158"/>
                  </a:lnTo>
                  <a:lnTo>
                    <a:pt x="4690007" y="597128"/>
                  </a:lnTo>
                  <a:lnTo>
                    <a:pt x="4726104" y="624624"/>
                  </a:lnTo>
                  <a:lnTo>
                    <a:pt x="4761659" y="652638"/>
                  </a:lnTo>
                  <a:lnTo>
                    <a:pt x="4796665" y="681165"/>
                  </a:lnTo>
                  <a:lnTo>
                    <a:pt x="4831115" y="710196"/>
                  </a:lnTo>
                  <a:lnTo>
                    <a:pt x="4865001" y="739727"/>
                  </a:lnTo>
                  <a:lnTo>
                    <a:pt x="4898315" y="769749"/>
                  </a:lnTo>
                  <a:lnTo>
                    <a:pt x="4931048" y="800256"/>
                  </a:lnTo>
                  <a:lnTo>
                    <a:pt x="4963194" y="831242"/>
                  </a:lnTo>
                  <a:lnTo>
                    <a:pt x="4994745" y="862699"/>
                  </a:lnTo>
                  <a:lnTo>
                    <a:pt x="5025693" y="894620"/>
                  </a:lnTo>
                  <a:lnTo>
                    <a:pt x="5056029" y="927000"/>
                  </a:lnTo>
                  <a:lnTo>
                    <a:pt x="5085748" y="959831"/>
                  </a:lnTo>
                  <a:lnTo>
                    <a:pt x="5114839" y="993107"/>
                  </a:lnTo>
                  <a:lnTo>
                    <a:pt x="5143297" y="1026820"/>
                  </a:lnTo>
                  <a:lnTo>
                    <a:pt x="5171112" y="1060964"/>
                  </a:lnTo>
                  <a:lnTo>
                    <a:pt x="5198278" y="1095533"/>
                  </a:lnTo>
                  <a:lnTo>
                    <a:pt x="5224786" y="1130519"/>
                  </a:lnTo>
                  <a:lnTo>
                    <a:pt x="5250630" y="1165915"/>
                  </a:lnTo>
                  <a:lnTo>
                    <a:pt x="5275800" y="1201715"/>
                  </a:lnTo>
                  <a:lnTo>
                    <a:pt x="5300289" y="1237913"/>
                  </a:lnTo>
                  <a:lnTo>
                    <a:pt x="5324090" y="1274501"/>
                  </a:lnTo>
                  <a:lnTo>
                    <a:pt x="5347195" y="1311473"/>
                  </a:lnTo>
                  <a:lnTo>
                    <a:pt x="5369596" y="1348821"/>
                  </a:lnTo>
                  <a:lnTo>
                    <a:pt x="5391285" y="1386540"/>
                  </a:lnTo>
                  <a:lnTo>
                    <a:pt x="5412254" y="1424621"/>
                  </a:lnTo>
                  <a:lnTo>
                    <a:pt x="5432497" y="1463060"/>
                  </a:lnTo>
                  <a:lnTo>
                    <a:pt x="5452004" y="1501848"/>
                  </a:lnTo>
                  <a:lnTo>
                    <a:pt x="5470768" y="1540980"/>
                  </a:lnTo>
                  <a:lnTo>
                    <a:pt x="5488782" y="1580447"/>
                  </a:lnTo>
                  <a:lnTo>
                    <a:pt x="5506037" y="1620244"/>
                  </a:lnTo>
                  <a:lnTo>
                    <a:pt x="5522527" y="1660364"/>
                  </a:lnTo>
                  <a:lnTo>
                    <a:pt x="5538242" y="1700800"/>
                  </a:lnTo>
                  <a:lnTo>
                    <a:pt x="5553176" y="1741545"/>
                  </a:lnTo>
                  <a:lnTo>
                    <a:pt x="5567321" y="1782593"/>
                  </a:lnTo>
                  <a:lnTo>
                    <a:pt x="5580668" y="1823936"/>
                  </a:lnTo>
                  <a:lnTo>
                    <a:pt x="5593211" y="1865569"/>
                  </a:lnTo>
                  <a:lnTo>
                    <a:pt x="5604940" y="1907483"/>
                  </a:lnTo>
                  <a:lnTo>
                    <a:pt x="5615850" y="1949673"/>
                  </a:lnTo>
                  <a:lnTo>
                    <a:pt x="5625931" y="1992132"/>
                  </a:lnTo>
                  <a:lnTo>
                    <a:pt x="5635177" y="2034852"/>
                  </a:lnTo>
                  <a:lnTo>
                    <a:pt x="5643578" y="2077828"/>
                  </a:lnTo>
                  <a:lnTo>
                    <a:pt x="5651129" y="2121052"/>
                  </a:lnTo>
                  <a:lnTo>
                    <a:pt x="5657820" y="2164518"/>
                  </a:lnTo>
                  <a:lnTo>
                    <a:pt x="5663644" y="2208218"/>
                  </a:lnTo>
                  <a:lnTo>
                    <a:pt x="5668593" y="2252147"/>
                  </a:lnTo>
                  <a:lnTo>
                    <a:pt x="5672660" y="2296297"/>
                  </a:lnTo>
                  <a:lnTo>
                    <a:pt x="5675837" y="2340662"/>
                  </a:lnTo>
                  <a:lnTo>
                    <a:pt x="5678115" y="2385234"/>
                  </a:lnTo>
                  <a:lnTo>
                    <a:pt x="5679488" y="2430008"/>
                  </a:lnTo>
                  <a:lnTo>
                    <a:pt x="5679947" y="2474976"/>
                  </a:lnTo>
                  <a:lnTo>
                    <a:pt x="5679488" y="2519943"/>
                  </a:lnTo>
                  <a:lnTo>
                    <a:pt x="5678115" y="2564717"/>
                  </a:lnTo>
                  <a:lnTo>
                    <a:pt x="5675837" y="2609289"/>
                  </a:lnTo>
                  <a:lnTo>
                    <a:pt x="5672660" y="2653654"/>
                  </a:lnTo>
                  <a:lnTo>
                    <a:pt x="5668593" y="2697804"/>
                  </a:lnTo>
                  <a:lnTo>
                    <a:pt x="5663644" y="2741733"/>
                  </a:lnTo>
                  <a:lnTo>
                    <a:pt x="5657820" y="2785433"/>
                  </a:lnTo>
                  <a:lnTo>
                    <a:pt x="5651129" y="2828899"/>
                  </a:lnTo>
                  <a:lnTo>
                    <a:pt x="5643578" y="2872123"/>
                  </a:lnTo>
                  <a:lnTo>
                    <a:pt x="5635177" y="2915099"/>
                  </a:lnTo>
                  <a:lnTo>
                    <a:pt x="5625931" y="2957819"/>
                  </a:lnTo>
                  <a:lnTo>
                    <a:pt x="5615850" y="3000278"/>
                  </a:lnTo>
                  <a:lnTo>
                    <a:pt x="5604940" y="3042468"/>
                  </a:lnTo>
                  <a:lnTo>
                    <a:pt x="5593211" y="3084382"/>
                  </a:lnTo>
                  <a:lnTo>
                    <a:pt x="5580668" y="3126015"/>
                  </a:lnTo>
                  <a:lnTo>
                    <a:pt x="5567321" y="3167358"/>
                  </a:lnTo>
                  <a:lnTo>
                    <a:pt x="5553176" y="3208406"/>
                  </a:lnTo>
                  <a:lnTo>
                    <a:pt x="5538242" y="3249151"/>
                  </a:lnTo>
                  <a:lnTo>
                    <a:pt x="5522527" y="3289587"/>
                  </a:lnTo>
                  <a:lnTo>
                    <a:pt x="5506037" y="3329707"/>
                  </a:lnTo>
                  <a:lnTo>
                    <a:pt x="5488782" y="3369504"/>
                  </a:lnTo>
                  <a:lnTo>
                    <a:pt x="5470768" y="3408971"/>
                  </a:lnTo>
                  <a:lnTo>
                    <a:pt x="5452004" y="3448103"/>
                  </a:lnTo>
                  <a:lnTo>
                    <a:pt x="5432497" y="3486891"/>
                  </a:lnTo>
                  <a:lnTo>
                    <a:pt x="5412254" y="3525330"/>
                  </a:lnTo>
                  <a:lnTo>
                    <a:pt x="5391285" y="3563411"/>
                  </a:lnTo>
                  <a:lnTo>
                    <a:pt x="5369596" y="3601130"/>
                  </a:lnTo>
                  <a:lnTo>
                    <a:pt x="5347195" y="3638478"/>
                  </a:lnTo>
                  <a:lnTo>
                    <a:pt x="5324090" y="3675450"/>
                  </a:lnTo>
                  <a:lnTo>
                    <a:pt x="5300289" y="3712038"/>
                  </a:lnTo>
                  <a:lnTo>
                    <a:pt x="5275800" y="3748236"/>
                  </a:lnTo>
                  <a:lnTo>
                    <a:pt x="5250630" y="3784036"/>
                  </a:lnTo>
                  <a:lnTo>
                    <a:pt x="5224786" y="3819432"/>
                  </a:lnTo>
                  <a:lnTo>
                    <a:pt x="5198278" y="3854418"/>
                  </a:lnTo>
                  <a:lnTo>
                    <a:pt x="5171112" y="3888987"/>
                  </a:lnTo>
                  <a:lnTo>
                    <a:pt x="5143297" y="3923131"/>
                  </a:lnTo>
                  <a:lnTo>
                    <a:pt x="5114839" y="3956844"/>
                  </a:lnTo>
                  <a:lnTo>
                    <a:pt x="5085748" y="3990120"/>
                  </a:lnTo>
                  <a:lnTo>
                    <a:pt x="5056029" y="4022951"/>
                  </a:lnTo>
                  <a:lnTo>
                    <a:pt x="5025693" y="4055331"/>
                  </a:lnTo>
                  <a:lnTo>
                    <a:pt x="4994745" y="4087252"/>
                  </a:lnTo>
                  <a:lnTo>
                    <a:pt x="4963194" y="4118709"/>
                  </a:lnTo>
                  <a:lnTo>
                    <a:pt x="4931048" y="4149695"/>
                  </a:lnTo>
                  <a:lnTo>
                    <a:pt x="4898315" y="4180202"/>
                  </a:lnTo>
                  <a:lnTo>
                    <a:pt x="4865001" y="4210224"/>
                  </a:lnTo>
                  <a:lnTo>
                    <a:pt x="4831115" y="4239755"/>
                  </a:lnTo>
                  <a:lnTo>
                    <a:pt x="4796665" y="4268786"/>
                  </a:lnTo>
                  <a:lnTo>
                    <a:pt x="4761659" y="4297313"/>
                  </a:lnTo>
                  <a:lnTo>
                    <a:pt x="4726104" y="4325327"/>
                  </a:lnTo>
                  <a:lnTo>
                    <a:pt x="4690007" y="4352823"/>
                  </a:lnTo>
                  <a:lnTo>
                    <a:pt x="4653377" y="4379793"/>
                  </a:lnTo>
                  <a:lnTo>
                    <a:pt x="4616222" y="4406230"/>
                  </a:lnTo>
                  <a:lnTo>
                    <a:pt x="4578549" y="4432128"/>
                  </a:lnTo>
                  <a:lnTo>
                    <a:pt x="4540366" y="4457481"/>
                  </a:lnTo>
                  <a:lnTo>
                    <a:pt x="4501681" y="4482281"/>
                  </a:lnTo>
                  <a:lnTo>
                    <a:pt x="4462501" y="4506521"/>
                  </a:lnTo>
                  <a:lnTo>
                    <a:pt x="4422835" y="4530195"/>
                  </a:lnTo>
                  <a:lnTo>
                    <a:pt x="4382689" y="4553296"/>
                  </a:lnTo>
                  <a:lnTo>
                    <a:pt x="4342072" y="4575818"/>
                  </a:lnTo>
                  <a:lnTo>
                    <a:pt x="4300992" y="4597753"/>
                  </a:lnTo>
                  <a:lnTo>
                    <a:pt x="4259457" y="4619094"/>
                  </a:lnTo>
                  <a:lnTo>
                    <a:pt x="4217473" y="4639836"/>
                  </a:lnTo>
                  <a:lnTo>
                    <a:pt x="4175049" y="4659971"/>
                  </a:lnTo>
                  <a:lnTo>
                    <a:pt x="4132192" y="4679493"/>
                  </a:lnTo>
                  <a:lnTo>
                    <a:pt x="4088911" y="4698394"/>
                  </a:lnTo>
                  <a:lnTo>
                    <a:pt x="4045214" y="4716668"/>
                  </a:lnTo>
                  <a:lnTo>
                    <a:pt x="4001107" y="4734308"/>
                  </a:lnTo>
                  <a:lnTo>
                    <a:pt x="3956598" y="4751308"/>
                  </a:lnTo>
                  <a:lnTo>
                    <a:pt x="3911696" y="4767660"/>
                  </a:lnTo>
                  <a:lnTo>
                    <a:pt x="3866408" y="4783359"/>
                  </a:lnTo>
                  <a:lnTo>
                    <a:pt x="3820742" y="4798396"/>
                  </a:lnTo>
                  <a:lnTo>
                    <a:pt x="3774706" y="4812766"/>
                  </a:lnTo>
                  <a:lnTo>
                    <a:pt x="3728307" y="4826461"/>
                  </a:lnTo>
                  <a:lnTo>
                    <a:pt x="3681554" y="4839476"/>
                  </a:lnTo>
                  <a:lnTo>
                    <a:pt x="3634453" y="4851802"/>
                  </a:lnTo>
                  <a:lnTo>
                    <a:pt x="3587013" y="4863434"/>
                  </a:lnTo>
                  <a:lnTo>
                    <a:pt x="3539241" y="4874364"/>
                  </a:lnTo>
                  <a:lnTo>
                    <a:pt x="3491146" y="4884586"/>
                  </a:lnTo>
                  <a:lnTo>
                    <a:pt x="3442734" y="4894093"/>
                  </a:lnTo>
                  <a:lnTo>
                    <a:pt x="3394015" y="4902879"/>
                  </a:lnTo>
                  <a:lnTo>
                    <a:pt x="3344995" y="4910936"/>
                  </a:lnTo>
                  <a:lnTo>
                    <a:pt x="3295682" y="4918257"/>
                  </a:lnTo>
                  <a:lnTo>
                    <a:pt x="3246084" y="4924837"/>
                  </a:lnTo>
                  <a:lnTo>
                    <a:pt x="3196209" y="4930668"/>
                  </a:lnTo>
                  <a:lnTo>
                    <a:pt x="3146065" y="4935744"/>
                  </a:lnTo>
                  <a:lnTo>
                    <a:pt x="3095658" y="4940057"/>
                  </a:lnTo>
                  <a:lnTo>
                    <a:pt x="3044998" y="4943601"/>
                  </a:lnTo>
                  <a:lnTo>
                    <a:pt x="2994092" y="4946369"/>
                  </a:lnTo>
                  <a:lnTo>
                    <a:pt x="2942947" y="4948355"/>
                  </a:lnTo>
                  <a:lnTo>
                    <a:pt x="2891572" y="4949551"/>
                  </a:lnTo>
                  <a:lnTo>
                    <a:pt x="2839974" y="4949952"/>
                  </a:lnTo>
                  <a:lnTo>
                    <a:pt x="2788375" y="4949551"/>
                  </a:lnTo>
                  <a:lnTo>
                    <a:pt x="2737000" y="4948355"/>
                  </a:lnTo>
                  <a:lnTo>
                    <a:pt x="2685855" y="4946369"/>
                  </a:lnTo>
                  <a:lnTo>
                    <a:pt x="2634949" y="4943601"/>
                  </a:lnTo>
                  <a:lnTo>
                    <a:pt x="2584289" y="4940057"/>
                  </a:lnTo>
                  <a:lnTo>
                    <a:pt x="2533882" y="4935744"/>
                  </a:lnTo>
                  <a:lnTo>
                    <a:pt x="2483738" y="4930668"/>
                  </a:lnTo>
                  <a:lnTo>
                    <a:pt x="2433863" y="4924837"/>
                  </a:lnTo>
                  <a:lnTo>
                    <a:pt x="2384265" y="4918257"/>
                  </a:lnTo>
                  <a:lnTo>
                    <a:pt x="2334952" y="4910936"/>
                  </a:lnTo>
                  <a:lnTo>
                    <a:pt x="2285932" y="4902879"/>
                  </a:lnTo>
                  <a:lnTo>
                    <a:pt x="2237213" y="4894093"/>
                  </a:lnTo>
                  <a:lnTo>
                    <a:pt x="2188801" y="4884586"/>
                  </a:lnTo>
                  <a:lnTo>
                    <a:pt x="2140706" y="4874364"/>
                  </a:lnTo>
                  <a:lnTo>
                    <a:pt x="2092934" y="4863434"/>
                  </a:lnTo>
                  <a:lnTo>
                    <a:pt x="2045494" y="4851802"/>
                  </a:lnTo>
                  <a:lnTo>
                    <a:pt x="1998393" y="4839476"/>
                  </a:lnTo>
                  <a:lnTo>
                    <a:pt x="1951640" y="4826461"/>
                  </a:lnTo>
                  <a:lnTo>
                    <a:pt x="1905241" y="4812766"/>
                  </a:lnTo>
                  <a:lnTo>
                    <a:pt x="1859205" y="4798396"/>
                  </a:lnTo>
                  <a:lnTo>
                    <a:pt x="1813539" y="4783359"/>
                  </a:lnTo>
                  <a:lnTo>
                    <a:pt x="1768251" y="4767660"/>
                  </a:lnTo>
                  <a:lnTo>
                    <a:pt x="1723349" y="4751308"/>
                  </a:lnTo>
                  <a:lnTo>
                    <a:pt x="1678840" y="4734308"/>
                  </a:lnTo>
                  <a:lnTo>
                    <a:pt x="1634733" y="4716668"/>
                  </a:lnTo>
                  <a:lnTo>
                    <a:pt x="1591036" y="4698394"/>
                  </a:lnTo>
                  <a:lnTo>
                    <a:pt x="1547755" y="4679493"/>
                  </a:lnTo>
                  <a:lnTo>
                    <a:pt x="1504898" y="4659971"/>
                  </a:lnTo>
                  <a:lnTo>
                    <a:pt x="1462474" y="4639836"/>
                  </a:lnTo>
                  <a:lnTo>
                    <a:pt x="1420490" y="4619094"/>
                  </a:lnTo>
                  <a:lnTo>
                    <a:pt x="1378955" y="4597753"/>
                  </a:lnTo>
                  <a:lnTo>
                    <a:pt x="1337875" y="4575818"/>
                  </a:lnTo>
                  <a:lnTo>
                    <a:pt x="1297258" y="4553296"/>
                  </a:lnTo>
                  <a:lnTo>
                    <a:pt x="1257112" y="4530195"/>
                  </a:lnTo>
                  <a:lnTo>
                    <a:pt x="1217446" y="4506521"/>
                  </a:lnTo>
                  <a:lnTo>
                    <a:pt x="1178266" y="4482281"/>
                  </a:lnTo>
                  <a:lnTo>
                    <a:pt x="1139581" y="4457481"/>
                  </a:lnTo>
                  <a:lnTo>
                    <a:pt x="1101398" y="4432128"/>
                  </a:lnTo>
                  <a:lnTo>
                    <a:pt x="1063725" y="4406230"/>
                  </a:lnTo>
                  <a:lnTo>
                    <a:pt x="1026570" y="4379793"/>
                  </a:lnTo>
                  <a:lnTo>
                    <a:pt x="989940" y="4352823"/>
                  </a:lnTo>
                  <a:lnTo>
                    <a:pt x="953843" y="4325327"/>
                  </a:lnTo>
                  <a:lnTo>
                    <a:pt x="918288" y="4297313"/>
                  </a:lnTo>
                  <a:lnTo>
                    <a:pt x="883282" y="4268786"/>
                  </a:lnTo>
                  <a:lnTo>
                    <a:pt x="848832" y="4239755"/>
                  </a:lnTo>
                  <a:lnTo>
                    <a:pt x="814946" y="4210224"/>
                  </a:lnTo>
                  <a:lnTo>
                    <a:pt x="781632" y="4180202"/>
                  </a:lnTo>
                  <a:lnTo>
                    <a:pt x="748899" y="4149695"/>
                  </a:lnTo>
                  <a:lnTo>
                    <a:pt x="716753" y="4118709"/>
                  </a:lnTo>
                  <a:lnTo>
                    <a:pt x="685202" y="4087252"/>
                  </a:lnTo>
                  <a:lnTo>
                    <a:pt x="654254" y="4055331"/>
                  </a:lnTo>
                  <a:lnTo>
                    <a:pt x="623918" y="4022951"/>
                  </a:lnTo>
                  <a:lnTo>
                    <a:pt x="594199" y="3990120"/>
                  </a:lnTo>
                  <a:lnTo>
                    <a:pt x="565108" y="3956844"/>
                  </a:lnTo>
                  <a:lnTo>
                    <a:pt x="536650" y="3923131"/>
                  </a:lnTo>
                  <a:lnTo>
                    <a:pt x="508835" y="3888987"/>
                  </a:lnTo>
                  <a:lnTo>
                    <a:pt x="481669" y="3854418"/>
                  </a:lnTo>
                  <a:lnTo>
                    <a:pt x="455161" y="3819432"/>
                  </a:lnTo>
                  <a:lnTo>
                    <a:pt x="429317" y="3784036"/>
                  </a:lnTo>
                  <a:lnTo>
                    <a:pt x="404147" y="3748236"/>
                  </a:lnTo>
                  <a:lnTo>
                    <a:pt x="379658" y="3712038"/>
                  </a:lnTo>
                  <a:lnTo>
                    <a:pt x="355857" y="3675450"/>
                  </a:lnTo>
                  <a:lnTo>
                    <a:pt x="332752" y="3638478"/>
                  </a:lnTo>
                  <a:lnTo>
                    <a:pt x="310351" y="3601130"/>
                  </a:lnTo>
                  <a:lnTo>
                    <a:pt x="288662" y="3563411"/>
                  </a:lnTo>
                  <a:lnTo>
                    <a:pt x="267693" y="3525330"/>
                  </a:lnTo>
                  <a:lnTo>
                    <a:pt x="247450" y="3486891"/>
                  </a:lnTo>
                  <a:lnTo>
                    <a:pt x="227943" y="3448103"/>
                  </a:lnTo>
                  <a:lnTo>
                    <a:pt x="209179" y="3408971"/>
                  </a:lnTo>
                  <a:lnTo>
                    <a:pt x="191165" y="3369504"/>
                  </a:lnTo>
                  <a:lnTo>
                    <a:pt x="173910" y="3329707"/>
                  </a:lnTo>
                  <a:lnTo>
                    <a:pt x="157420" y="3289587"/>
                  </a:lnTo>
                  <a:lnTo>
                    <a:pt x="141705" y="3249151"/>
                  </a:lnTo>
                  <a:lnTo>
                    <a:pt x="126771" y="3208406"/>
                  </a:lnTo>
                  <a:lnTo>
                    <a:pt x="112626" y="3167358"/>
                  </a:lnTo>
                  <a:lnTo>
                    <a:pt x="99279" y="3126015"/>
                  </a:lnTo>
                  <a:lnTo>
                    <a:pt x="86736" y="3084382"/>
                  </a:lnTo>
                  <a:lnTo>
                    <a:pt x="75007" y="3042468"/>
                  </a:lnTo>
                  <a:lnTo>
                    <a:pt x="64097" y="3000278"/>
                  </a:lnTo>
                  <a:lnTo>
                    <a:pt x="54016" y="2957819"/>
                  </a:lnTo>
                  <a:lnTo>
                    <a:pt x="44770" y="2915099"/>
                  </a:lnTo>
                  <a:lnTo>
                    <a:pt x="36369" y="2872123"/>
                  </a:lnTo>
                  <a:lnTo>
                    <a:pt x="28818" y="2828899"/>
                  </a:lnTo>
                  <a:lnTo>
                    <a:pt x="22127" y="2785433"/>
                  </a:lnTo>
                  <a:lnTo>
                    <a:pt x="16303" y="2741733"/>
                  </a:lnTo>
                  <a:lnTo>
                    <a:pt x="11354" y="2697804"/>
                  </a:lnTo>
                  <a:lnTo>
                    <a:pt x="7287" y="2653654"/>
                  </a:lnTo>
                  <a:lnTo>
                    <a:pt x="4110" y="2609289"/>
                  </a:lnTo>
                  <a:lnTo>
                    <a:pt x="1832" y="2564717"/>
                  </a:lnTo>
                  <a:lnTo>
                    <a:pt x="459" y="2519943"/>
                  </a:lnTo>
                  <a:lnTo>
                    <a:pt x="0" y="247497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11" name="object 4"/>
            <p:cNvSpPr/>
            <p:nvPr/>
          </p:nvSpPr>
          <p:spPr>
            <a:xfrm>
              <a:off x="8364093" y="2305303"/>
              <a:ext cx="2117598" cy="82829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>
              <a:pPr marL="12700">
                <a:lnSpc>
                  <a:spcPts val="2055"/>
                </a:lnSpc>
                <a:spcBef>
                  <a:spcPts val="100"/>
                </a:spcBef>
              </a:pPr>
              <a:endParaRPr b="1"/>
            </a:p>
          </p:txBody>
        </p:sp>
      </p:grpSp>
      <p:sp>
        <p:nvSpPr>
          <p:cNvPr id="13" name="object 7"/>
          <p:cNvSpPr/>
          <p:nvPr/>
        </p:nvSpPr>
        <p:spPr>
          <a:xfrm>
            <a:off x="7766176" y="5200129"/>
            <a:ext cx="1960626" cy="89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9"/>
          <p:cNvSpPr/>
          <p:nvPr/>
        </p:nvSpPr>
        <p:spPr>
          <a:xfrm>
            <a:off x="4860035" y="833615"/>
            <a:ext cx="2024633" cy="84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11"/>
          <p:cNvSpPr/>
          <p:nvPr/>
        </p:nvSpPr>
        <p:spPr>
          <a:xfrm>
            <a:off x="2514600" y="5410200"/>
            <a:ext cx="2009140" cy="763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13"/>
          <p:cNvSpPr/>
          <p:nvPr/>
        </p:nvSpPr>
        <p:spPr>
          <a:xfrm>
            <a:off x="1447545" y="2591053"/>
            <a:ext cx="1890522" cy="887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Rectangles 29"/>
          <p:cNvSpPr/>
          <p:nvPr/>
        </p:nvSpPr>
        <p:spPr>
          <a:xfrm>
            <a:off x="4343400" y="2743200"/>
            <a:ext cx="3124200" cy="182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Support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object 8"/>
          <p:cNvSpPr txBox="1"/>
          <p:nvPr/>
        </p:nvSpPr>
        <p:spPr>
          <a:xfrm>
            <a:off x="7981315" y="2667000"/>
            <a:ext cx="207137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ts val="2055"/>
              </a:lnSpc>
              <a:spcBef>
                <a:spcPts val="100"/>
              </a:spcBef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Service Level Agreement</a:t>
            </a:r>
            <a:endParaRPr lang="en-I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5046980" y="1066800"/>
            <a:ext cx="1651000" cy="27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ts val="2055"/>
              </a:lnSpc>
              <a:spcBef>
                <a:spcPts val="100"/>
              </a:spcBef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Issue</a:t>
            </a:r>
            <a:endParaRPr lang="en-I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object 14"/>
          <p:cNvSpPr txBox="1"/>
          <p:nvPr/>
        </p:nvSpPr>
        <p:spPr>
          <a:xfrm>
            <a:off x="1524635" y="2895600"/>
            <a:ext cx="1630045" cy="233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 indent="-2540" algn="ctr">
              <a:lnSpc>
                <a:spcPts val="1730"/>
              </a:lnSpc>
              <a:spcBef>
                <a:spcPts val="310"/>
              </a:spcBef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Notification/Email</a:t>
            </a:r>
            <a:endParaRPr lang="en-IN" sz="1600" b="1" spc="-2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2618740" y="5562600"/>
            <a:ext cx="1724660" cy="3314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p>
            <a:pPr marL="106680" algn="ctr">
              <a:lnSpc>
                <a:spcPts val="2280"/>
              </a:lnSpc>
              <a:spcBef>
                <a:spcPts val="105"/>
              </a:spcBef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 Status</a:t>
            </a:r>
            <a:endParaRPr lang="en-I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7891145" y="5334000"/>
            <a:ext cx="1724660" cy="3314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p>
            <a:pPr marL="106680" algn="ctr">
              <a:lnSpc>
                <a:spcPts val="2280"/>
              </a:lnSpc>
              <a:spcBef>
                <a:spcPts val="105"/>
              </a:spcBef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Task Assignment</a:t>
            </a:r>
            <a:endParaRPr lang="en-I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7"/>
          <p:cNvSpPr/>
          <p:nvPr/>
        </p:nvSpPr>
        <p:spPr>
          <a:xfrm>
            <a:off x="5182361" y="5867514"/>
            <a:ext cx="1960626" cy="89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12"/>
          <p:cNvSpPr txBox="1"/>
          <p:nvPr/>
        </p:nvSpPr>
        <p:spPr>
          <a:xfrm>
            <a:off x="5299075" y="5972175"/>
            <a:ext cx="1724660" cy="6235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p>
            <a:pPr marL="106680" algn="ctr">
              <a:lnSpc>
                <a:spcPts val="2280"/>
              </a:lnSpc>
              <a:spcBef>
                <a:spcPts val="105"/>
              </a:spcBef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Maintenance Schedule/Visit</a:t>
            </a:r>
            <a:endParaRPr lang="en-I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10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1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2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13" name="Rectangles 12"/>
          <p:cNvSpPr/>
          <p:nvPr/>
        </p:nvSpPr>
        <p:spPr>
          <a:xfrm>
            <a:off x="635" y="0"/>
            <a:ext cx="1443355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O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/>
          </a:p>
        </p:txBody>
      </p:sp>
      <p:pic>
        <p:nvPicPr>
          <p:cNvPr id="4" name="Content Placeholder 3" descr="Suppor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2890" y="1022350"/>
            <a:ext cx="9984740" cy="45351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22275" y="86995"/>
            <a:ext cx="94996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EDULEAD Analytical Dashboard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37733" y="1185672"/>
            <a:ext cx="4930775" cy="4789170"/>
            <a:chOff x="637733" y="1185672"/>
            <a:chExt cx="4930775" cy="4789170"/>
          </a:xfrm>
        </p:grpSpPr>
        <p:sp>
          <p:nvSpPr>
            <p:cNvPr id="5" name="object 5"/>
            <p:cNvSpPr/>
            <p:nvPr/>
          </p:nvSpPr>
          <p:spPr>
            <a:xfrm>
              <a:off x="637733" y="1185672"/>
              <a:ext cx="4930277" cy="478906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67178" y="2638933"/>
              <a:ext cx="2095500" cy="2059305"/>
            </a:xfrm>
            <a:custGeom>
              <a:avLst/>
              <a:gdLst/>
              <a:ahLst/>
              <a:cxnLst/>
              <a:rect l="l" t="t" r="r" b="b"/>
              <a:pathLst>
                <a:path w="2095500" h="2059304">
                  <a:moveTo>
                    <a:pt x="1507997" y="0"/>
                  </a:moveTo>
                  <a:lnTo>
                    <a:pt x="1044575" y="365125"/>
                  </a:lnTo>
                  <a:lnTo>
                    <a:pt x="575563" y="13080"/>
                  </a:lnTo>
                  <a:lnTo>
                    <a:pt x="568578" y="603122"/>
                  </a:lnTo>
                  <a:lnTo>
                    <a:pt x="0" y="753871"/>
                  </a:lnTo>
                  <a:lnTo>
                    <a:pt x="454659" y="1124458"/>
                  </a:lnTo>
                  <a:lnTo>
                    <a:pt x="214756" y="1664461"/>
                  </a:lnTo>
                  <a:lnTo>
                    <a:pt x="788669" y="1536572"/>
                  </a:lnTo>
                  <a:lnTo>
                    <a:pt x="1058037" y="2059177"/>
                  </a:lnTo>
                  <a:lnTo>
                    <a:pt x="1319148" y="1529079"/>
                  </a:lnTo>
                  <a:lnTo>
                    <a:pt x="1894967" y="1640839"/>
                  </a:lnTo>
                  <a:lnTo>
                    <a:pt x="1646555" y="1107693"/>
                  </a:lnTo>
                  <a:lnTo>
                    <a:pt x="2095119" y="724407"/>
                  </a:lnTo>
                  <a:lnTo>
                    <a:pt x="1524381" y="589661"/>
                  </a:lnTo>
                  <a:lnTo>
                    <a:pt x="1507997" y="0"/>
                  </a:lnTo>
                  <a:close/>
                </a:path>
              </a:pathLst>
            </a:custGeom>
            <a:solidFill>
              <a:srgbClr val="CD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35708" y="2778252"/>
              <a:ext cx="1732914" cy="1681480"/>
            </a:xfrm>
            <a:custGeom>
              <a:avLst/>
              <a:gdLst/>
              <a:ahLst/>
              <a:cxnLst/>
              <a:rect l="l" t="t" r="r" b="b"/>
              <a:pathLst>
                <a:path w="1732914" h="1681479">
                  <a:moveTo>
                    <a:pt x="866394" y="0"/>
                  </a:moveTo>
                  <a:lnTo>
                    <a:pt x="817225" y="1330"/>
                  </a:lnTo>
                  <a:lnTo>
                    <a:pt x="768777" y="5274"/>
                  </a:lnTo>
                  <a:lnTo>
                    <a:pt x="721123" y="11761"/>
                  </a:lnTo>
                  <a:lnTo>
                    <a:pt x="674334" y="20720"/>
                  </a:lnTo>
                  <a:lnTo>
                    <a:pt x="628485" y="32080"/>
                  </a:lnTo>
                  <a:lnTo>
                    <a:pt x="583648" y="45769"/>
                  </a:lnTo>
                  <a:lnTo>
                    <a:pt x="539897" y="61718"/>
                  </a:lnTo>
                  <a:lnTo>
                    <a:pt x="497304" y="79854"/>
                  </a:lnTo>
                  <a:lnTo>
                    <a:pt x="455944" y="100108"/>
                  </a:lnTo>
                  <a:lnTo>
                    <a:pt x="415888" y="122407"/>
                  </a:lnTo>
                  <a:lnTo>
                    <a:pt x="377210" y="146682"/>
                  </a:lnTo>
                  <a:lnTo>
                    <a:pt x="339983" y="172861"/>
                  </a:lnTo>
                  <a:lnTo>
                    <a:pt x="304281" y="200873"/>
                  </a:lnTo>
                  <a:lnTo>
                    <a:pt x="270176" y="230647"/>
                  </a:lnTo>
                  <a:lnTo>
                    <a:pt x="237742" y="262113"/>
                  </a:lnTo>
                  <a:lnTo>
                    <a:pt x="207051" y="295199"/>
                  </a:lnTo>
                  <a:lnTo>
                    <a:pt x="178176" y="329834"/>
                  </a:lnTo>
                  <a:lnTo>
                    <a:pt x="151192" y="365948"/>
                  </a:lnTo>
                  <a:lnTo>
                    <a:pt x="126171" y="403470"/>
                  </a:lnTo>
                  <a:lnTo>
                    <a:pt x="103185" y="442328"/>
                  </a:lnTo>
                  <a:lnTo>
                    <a:pt x="82309" y="482451"/>
                  </a:lnTo>
                  <a:lnTo>
                    <a:pt x="63614" y="523769"/>
                  </a:lnTo>
                  <a:lnTo>
                    <a:pt x="47176" y="566211"/>
                  </a:lnTo>
                  <a:lnTo>
                    <a:pt x="33065" y="609705"/>
                  </a:lnTo>
                  <a:lnTo>
                    <a:pt x="21357" y="654182"/>
                  </a:lnTo>
                  <a:lnTo>
                    <a:pt x="12123" y="699569"/>
                  </a:lnTo>
                  <a:lnTo>
                    <a:pt x="5436" y="745796"/>
                  </a:lnTo>
                  <a:lnTo>
                    <a:pt x="1371" y="792792"/>
                  </a:lnTo>
                  <a:lnTo>
                    <a:pt x="0" y="840486"/>
                  </a:lnTo>
                  <a:lnTo>
                    <a:pt x="1371" y="888179"/>
                  </a:lnTo>
                  <a:lnTo>
                    <a:pt x="5436" y="935175"/>
                  </a:lnTo>
                  <a:lnTo>
                    <a:pt x="12123" y="981402"/>
                  </a:lnTo>
                  <a:lnTo>
                    <a:pt x="21357" y="1026789"/>
                  </a:lnTo>
                  <a:lnTo>
                    <a:pt x="33065" y="1071266"/>
                  </a:lnTo>
                  <a:lnTo>
                    <a:pt x="47176" y="1114760"/>
                  </a:lnTo>
                  <a:lnTo>
                    <a:pt x="63614" y="1157202"/>
                  </a:lnTo>
                  <a:lnTo>
                    <a:pt x="82309" y="1198520"/>
                  </a:lnTo>
                  <a:lnTo>
                    <a:pt x="103185" y="1238643"/>
                  </a:lnTo>
                  <a:lnTo>
                    <a:pt x="126171" y="1277501"/>
                  </a:lnTo>
                  <a:lnTo>
                    <a:pt x="151192" y="1315023"/>
                  </a:lnTo>
                  <a:lnTo>
                    <a:pt x="178176" y="1351137"/>
                  </a:lnTo>
                  <a:lnTo>
                    <a:pt x="207051" y="1385772"/>
                  </a:lnTo>
                  <a:lnTo>
                    <a:pt x="237742" y="1418858"/>
                  </a:lnTo>
                  <a:lnTo>
                    <a:pt x="270176" y="1450324"/>
                  </a:lnTo>
                  <a:lnTo>
                    <a:pt x="304281" y="1480098"/>
                  </a:lnTo>
                  <a:lnTo>
                    <a:pt x="339983" y="1508110"/>
                  </a:lnTo>
                  <a:lnTo>
                    <a:pt x="377210" y="1534289"/>
                  </a:lnTo>
                  <a:lnTo>
                    <a:pt x="415888" y="1558564"/>
                  </a:lnTo>
                  <a:lnTo>
                    <a:pt x="455944" y="1580863"/>
                  </a:lnTo>
                  <a:lnTo>
                    <a:pt x="497304" y="1601117"/>
                  </a:lnTo>
                  <a:lnTo>
                    <a:pt x="539897" y="1619253"/>
                  </a:lnTo>
                  <a:lnTo>
                    <a:pt x="583648" y="1635202"/>
                  </a:lnTo>
                  <a:lnTo>
                    <a:pt x="628485" y="1648891"/>
                  </a:lnTo>
                  <a:lnTo>
                    <a:pt x="674334" y="1660251"/>
                  </a:lnTo>
                  <a:lnTo>
                    <a:pt x="721123" y="1669210"/>
                  </a:lnTo>
                  <a:lnTo>
                    <a:pt x="768777" y="1675697"/>
                  </a:lnTo>
                  <a:lnTo>
                    <a:pt x="817225" y="1679641"/>
                  </a:lnTo>
                  <a:lnTo>
                    <a:pt x="866394" y="1680972"/>
                  </a:lnTo>
                  <a:lnTo>
                    <a:pt x="915562" y="1679641"/>
                  </a:lnTo>
                  <a:lnTo>
                    <a:pt x="964010" y="1675697"/>
                  </a:lnTo>
                  <a:lnTo>
                    <a:pt x="1011664" y="1669210"/>
                  </a:lnTo>
                  <a:lnTo>
                    <a:pt x="1058453" y="1660251"/>
                  </a:lnTo>
                  <a:lnTo>
                    <a:pt x="1104302" y="1648891"/>
                  </a:lnTo>
                  <a:lnTo>
                    <a:pt x="1149139" y="1635202"/>
                  </a:lnTo>
                  <a:lnTo>
                    <a:pt x="1192890" y="1619253"/>
                  </a:lnTo>
                  <a:lnTo>
                    <a:pt x="1235483" y="1601117"/>
                  </a:lnTo>
                  <a:lnTo>
                    <a:pt x="1276843" y="1580863"/>
                  </a:lnTo>
                  <a:lnTo>
                    <a:pt x="1316899" y="1558564"/>
                  </a:lnTo>
                  <a:lnTo>
                    <a:pt x="1355577" y="1534289"/>
                  </a:lnTo>
                  <a:lnTo>
                    <a:pt x="1392804" y="1508110"/>
                  </a:lnTo>
                  <a:lnTo>
                    <a:pt x="1428506" y="1480098"/>
                  </a:lnTo>
                  <a:lnTo>
                    <a:pt x="1462611" y="1450324"/>
                  </a:lnTo>
                  <a:lnTo>
                    <a:pt x="1495045" y="1418858"/>
                  </a:lnTo>
                  <a:lnTo>
                    <a:pt x="1525736" y="1385772"/>
                  </a:lnTo>
                  <a:lnTo>
                    <a:pt x="1554611" y="1351137"/>
                  </a:lnTo>
                  <a:lnTo>
                    <a:pt x="1581595" y="1315023"/>
                  </a:lnTo>
                  <a:lnTo>
                    <a:pt x="1606616" y="1277501"/>
                  </a:lnTo>
                  <a:lnTo>
                    <a:pt x="1629602" y="1238643"/>
                  </a:lnTo>
                  <a:lnTo>
                    <a:pt x="1650478" y="1198520"/>
                  </a:lnTo>
                  <a:lnTo>
                    <a:pt x="1669173" y="1157202"/>
                  </a:lnTo>
                  <a:lnTo>
                    <a:pt x="1685611" y="1114760"/>
                  </a:lnTo>
                  <a:lnTo>
                    <a:pt x="1699722" y="1071266"/>
                  </a:lnTo>
                  <a:lnTo>
                    <a:pt x="1711430" y="1026789"/>
                  </a:lnTo>
                  <a:lnTo>
                    <a:pt x="1720664" y="981402"/>
                  </a:lnTo>
                  <a:lnTo>
                    <a:pt x="1727351" y="935175"/>
                  </a:lnTo>
                  <a:lnTo>
                    <a:pt x="1731416" y="888179"/>
                  </a:lnTo>
                  <a:lnTo>
                    <a:pt x="1732788" y="840486"/>
                  </a:lnTo>
                  <a:lnTo>
                    <a:pt x="1731416" y="792792"/>
                  </a:lnTo>
                  <a:lnTo>
                    <a:pt x="1727351" y="745796"/>
                  </a:lnTo>
                  <a:lnTo>
                    <a:pt x="1720664" y="699569"/>
                  </a:lnTo>
                  <a:lnTo>
                    <a:pt x="1711430" y="654182"/>
                  </a:lnTo>
                  <a:lnTo>
                    <a:pt x="1699722" y="609705"/>
                  </a:lnTo>
                  <a:lnTo>
                    <a:pt x="1685611" y="566211"/>
                  </a:lnTo>
                  <a:lnTo>
                    <a:pt x="1669173" y="523769"/>
                  </a:lnTo>
                  <a:lnTo>
                    <a:pt x="1650478" y="482451"/>
                  </a:lnTo>
                  <a:lnTo>
                    <a:pt x="1629602" y="442328"/>
                  </a:lnTo>
                  <a:lnTo>
                    <a:pt x="1606616" y="403470"/>
                  </a:lnTo>
                  <a:lnTo>
                    <a:pt x="1581595" y="365948"/>
                  </a:lnTo>
                  <a:lnTo>
                    <a:pt x="1554611" y="329834"/>
                  </a:lnTo>
                  <a:lnTo>
                    <a:pt x="1525736" y="295199"/>
                  </a:lnTo>
                  <a:lnTo>
                    <a:pt x="1495045" y="262113"/>
                  </a:lnTo>
                  <a:lnTo>
                    <a:pt x="1462611" y="230647"/>
                  </a:lnTo>
                  <a:lnTo>
                    <a:pt x="1428506" y="200873"/>
                  </a:lnTo>
                  <a:lnTo>
                    <a:pt x="1392804" y="172861"/>
                  </a:lnTo>
                  <a:lnTo>
                    <a:pt x="1355577" y="146682"/>
                  </a:lnTo>
                  <a:lnTo>
                    <a:pt x="1316899" y="122407"/>
                  </a:lnTo>
                  <a:lnTo>
                    <a:pt x="1276843" y="100108"/>
                  </a:lnTo>
                  <a:lnTo>
                    <a:pt x="1235483" y="79854"/>
                  </a:lnTo>
                  <a:lnTo>
                    <a:pt x="1192890" y="61718"/>
                  </a:lnTo>
                  <a:lnTo>
                    <a:pt x="1149139" y="45769"/>
                  </a:lnTo>
                  <a:lnTo>
                    <a:pt x="1104302" y="32080"/>
                  </a:lnTo>
                  <a:lnTo>
                    <a:pt x="1058453" y="20720"/>
                  </a:lnTo>
                  <a:lnTo>
                    <a:pt x="1011664" y="11761"/>
                  </a:lnTo>
                  <a:lnTo>
                    <a:pt x="964010" y="5274"/>
                  </a:lnTo>
                  <a:lnTo>
                    <a:pt x="915562" y="1330"/>
                  </a:lnTo>
                  <a:lnTo>
                    <a:pt x="866394" y="0"/>
                  </a:lnTo>
                  <a:close/>
                </a:path>
              </a:pathLst>
            </a:custGeom>
            <a:solidFill>
              <a:srgbClr val="B4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531745" y="3114548"/>
            <a:ext cx="11404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Meaningful  and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sus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t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ainable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solutions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3895" y="1823465"/>
            <a:ext cx="101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Energy &amp;  Smart  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Infras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truct</a:t>
            </a:r>
            <a:r>
              <a:rPr sz="1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6658" y="2123059"/>
            <a:ext cx="763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duc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428" y="3016758"/>
            <a:ext cx="981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Skill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Development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9653" y="4208526"/>
            <a:ext cx="690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Health  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Social  </a:t>
            </a:r>
            <a:r>
              <a:rPr sz="1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2964" y="5028945"/>
            <a:ext cx="98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194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Rural  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lopme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180" y="4381322"/>
            <a:ext cx="8343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gricult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0099" y="3179445"/>
            <a:ext cx="697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6998" y="1183005"/>
            <a:ext cx="3446779" cy="551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Arial" panose="020B0604020202020204"/>
                <a:cs typeface="Arial" panose="020B0604020202020204"/>
              </a:rPr>
              <a:t>CERTIFICATION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MSME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certified </a:t>
            </a:r>
            <a:r>
              <a:rPr sz="1000" dirty="0">
                <a:latin typeface="Arial" panose="020B0604020202020204"/>
                <a:cs typeface="Arial" panose="020B0604020202020204"/>
              </a:rPr>
              <a:t>micro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industry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with UDYAM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Registration</a:t>
            </a:r>
            <a:r>
              <a:rPr sz="10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latin typeface="Arial" panose="020B0604020202020204"/>
                <a:cs typeface="Arial" panose="020B0604020202020204"/>
              </a:rPr>
              <a:t>No.-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UDYAM-OD-19-008646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34453" y="2438146"/>
            <a:ext cx="3613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ISO Certified – ISO 9001:2015, ISO/IEC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20000-1:2018, ISO/IEC  27001:2013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&amp;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ISO</a:t>
            </a:r>
            <a:r>
              <a:rPr sz="1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14001:2015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83600" y="1197610"/>
            <a:ext cx="668685" cy="2665095"/>
            <a:chOff x="6335677" y="1216152"/>
            <a:chExt cx="649138" cy="1824427"/>
          </a:xfrm>
        </p:grpSpPr>
        <p:sp>
          <p:nvSpPr>
            <p:cNvPr id="22" name="object 22"/>
            <p:cNvSpPr/>
            <p:nvPr/>
          </p:nvSpPr>
          <p:spPr>
            <a:xfrm>
              <a:off x="6470706" y="1973830"/>
              <a:ext cx="457397" cy="3616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35677" y="1216152"/>
              <a:ext cx="586466" cy="3612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20158" y="2626312"/>
              <a:ext cx="564657" cy="4142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 flipV="1">
            <a:off x="6181090" y="5086985"/>
            <a:ext cx="5136515" cy="76200"/>
          </a:xfrm>
          <a:custGeom>
            <a:avLst/>
            <a:gdLst/>
            <a:ahLst/>
            <a:cxnLst/>
            <a:rect l="l" t="t" r="r" b="b"/>
            <a:pathLst>
              <a:path w="5059045">
                <a:moveTo>
                  <a:pt x="0" y="0"/>
                </a:moveTo>
                <a:lnTo>
                  <a:pt x="5058790" y="0"/>
                </a:lnTo>
              </a:path>
            </a:pathLst>
          </a:custGeom>
          <a:ln w="609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74308" y="4215383"/>
            <a:ext cx="676656" cy="691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976618" y="3200273"/>
            <a:ext cx="2586990" cy="54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Arial" panose="020B0604020202020204"/>
                <a:cs typeface="Arial" panose="020B0604020202020204"/>
              </a:rPr>
              <a:t>EMPANELMENT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Broadcat Engineers Consultants India</a:t>
            </a:r>
            <a:r>
              <a:rPr sz="1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Limited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0273" y="4385437"/>
            <a:ext cx="17456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Bharat Sanchar Nigam</a:t>
            </a:r>
            <a:r>
              <a:rPr sz="1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Limited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41183" y="5868776"/>
            <a:ext cx="475792" cy="189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9370961" y="5732818"/>
            <a:ext cx="861060" cy="512445"/>
            <a:chOff x="9370961" y="5732818"/>
            <a:chExt cx="861060" cy="512445"/>
          </a:xfrm>
        </p:grpSpPr>
        <p:sp>
          <p:nvSpPr>
            <p:cNvPr id="31" name="object 31"/>
            <p:cNvSpPr/>
            <p:nvPr/>
          </p:nvSpPr>
          <p:spPr>
            <a:xfrm>
              <a:off x="9370961" y="5732818"/>
              <a:ext cx="860501" cy="5122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454895" y="5779008"/>
              <a:ext cx="699516" cy="350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444989" y="5769102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0" y="370332"/>
                  </a:moveTo>
                  <a:lnTo>
                    <a:pt x="719327" y="370332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9812">
              <a:solidFill>
                <a:srgbClr val="8496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5796958" y="5734530"/>
            <a:ext cx="1143000" cy="504190"/>
            <a:chOff x="5796958" y="5734530"/>
            <a:chExt cx="1143000" cy="504190"/>
          </a:xfrm>
        </p:grpSpPr>
        <p:sp>
          <p:nvSpPr>
            <p:cNvPr id="35" name="object 35"/>
            <p:cNvSpPr/>
            <p:nvPr/>
          </p:nvSpPr>
          <p:spPr>
            <a:xfrm>
              <a:off x="5796958" y="5734530"/>
              <a:ext cx="1142700" cy="504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47587" y="5747004"/>
              <a:ext cx="1021080" cy="382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312532" y="5362194"/>
            <a:ext cx="1016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Par</a:t>
            </a:r>
            <a:r>
              <a:rPr sz="1400" b="1" dirty="0">
                <a:latin typeface="Arial" panose="020B0604020202020204"/>
                <a:cs typeface="Arial" panose="020B0604020202020204"/>
              </a:rPr>
              <a:t>t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1400" b="1" dirty="0">
                <a:latin typeface="Arial" panose="020B0604020202020204"/>
                <a:cs typeface="Arial" panose="020B0604020202020204"/>
              </a:rPr>
              <a:t>er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h</a:t>
            </a:r>
            <a:r>
              <a:rPr sz="1400" b="1" dirty="0">
                <a:latin typeface="Arial" panose="020B0604020202020204"/>
                <a:cs typeface="Arial" panose="020B0604020202020204"/>
              </a:rPr>
              <a:t>ip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5" name="Group 44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46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47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48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49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685800" y="152400"/>
            <a:ext cx="98164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Introduction to SOUL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3231" y="1164323"/>
            <a:ext cx="3263646" cy="54331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5180" y="1261110"/>
            <a:ext cx="311912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sz="1800" b="1" spc="-8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3231" y="1684020"/>
            <a:ext cx="3263646" cy="444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0259" y="1742313"/>
            <a:ext cx="2919730" cy="2411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marR="20320" indent="-172720">
              <a:lnSpc>
                <a:spcPct val="920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Determine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performance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of student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information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where students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excel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sz="1800" spc="-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have  difficulties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with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5080" indent="-172720">
              <a:lnSpc>
                <a:spcPts val="1980"/>
              </a:lnSpc>
              <a:spcBef>
                <a:spcPts val="36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Smarter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or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better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attendance  tracking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135255" indent="-172720">
              <a:lnSpc>
                <a:spcPts val="198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Enrolment probabilities to  allow university have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higher  recruitment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yield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5884" y="1164323"/>
            <a:ext cx="3263646" cy="543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46725" y="1261110"/>
            <a:ext cx="96901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Process</a:t>
            </a:r>
            <a:endParaRPr sz="1800" b="1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5884" y="1684020"/>
            <a:ext cx="3263646" cy="444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02911" y="1742313"/>
            <a:ext cx="3006725" cy="41935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marR="267335" indent="-172720">
              <a:lnSpc>
                <a:spcPct val="920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Historical information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of  students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(present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1800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past)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that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stores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demographics,  student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history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and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attendance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population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in a 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data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warehouse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511810" indent="-172720">
              <a:lnSpc>
                <a:spcPct val="9200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Single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source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of truth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master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data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(Student,  </a:t>
            </a:r>
            <a:r>
              <a:rPr sz="1800" spc="-25" dirty="0">
                <a:latin typeface="Times New Roman" panose="02020603050405020304" charset="0"/>
                <a:cs typeface="Times New Roman" panose="02020603050405020304" charset="0"/>
              </a:rPr>
              <a:t>Teachers,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Courses)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using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intelligent deduplication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techniques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5080" indent="-172720">
              <a:lnSpc>
                <a:spcPct val="92000"/>
              </a:lnSpc>
              <a:spcBef>
                <a:spcPts val="340"/>
              </a:spcBef>
              <a:buChar char="•"/>
              <a:tabLst>
                <a:tab pos="185420" algn="l"/>
              </a:tabLst>
            </a:pP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Integrated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predictive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and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prescriptive intelligence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that 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targets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students,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teachers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and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management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optimal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outcome from courses</a:t>
            </a:r>
            <a:r>
              <a:rPr sz="1800" spc="-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offered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8535" y="1164323"/>
            <a:ext cx="3263646" cy="5433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98535" y="1684020"/>
            <a:ext cx="3263646" cy="444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95818" y="1742313"/>
            <a:ext cx="2914015" cy="18605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marR="5080" indent="-172720">
              <a:lnSpc>
                <a:spcPct val="920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Better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outcomes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students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resulting from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mass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customization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courses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105410" indent="-172720">
              <a:lnSpc>
                <a:spcPct val="92000"/>
              </a:lnSpc>
              <a:spcBef>
                <a:spcPts val="340"/>
              </a:spcBef>
              <a:buChar char="•"/>
              <a:tabLst>
                <a:tab pos="185420" algn="l"/>
              </a:tabLst>
            </a:pP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Better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outcome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teachers  to understand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learning  methodology that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works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students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5818" y="3708907"/>
            <a:ext cx="26670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Provides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holistic</a:t>
            </a:r>
            <a:r>
              <a:rPr sz="18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learning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8195" y="3998467"/>
            <a:ext cx="246951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teaching</a:t>
            </a:r>
            <a:r>
              <a:rPr sz="1800" spc="-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environment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20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21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2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475615" y="200660"/>
            <a:ext cx="569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EDULEAD Analytical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122920" y="1219200"/>
            <a:ext cx="322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Outcome</a:t>
            </a:r>
            <a:endParaRPr lang="en-I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1365" y="835025"/>
            <a:ext cx="9424670" cy="19418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b="1" spc="-15" dirty="0">
                <a:latin typeface="Times New Roman" panose="02020603050405020304" charset="0"/>
                <a:cs typeface="Times New Roman" panose="02020603050405020304" charset="0"/>
              </a:rPr>
              <a:t>Key</a:t>
            </a:r>
            <a:r>
              <a:rPr sz="1600" b="1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Principles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ts val="1510"/>
              </a:lnSpc>
              <a:spcBef>
                <a:spcPts val="1035"/>
              </a:spcBef>
            </a:pP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Our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Agile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based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delivery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methodology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based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on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certain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cornerstones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which </a:t>
            </a:r>
            <a:r>
              <a:rPr sz="1600" spc="-15" dirty="0">
                <a:latin typeface="Times New Roman" panose="02020603050405020304" charset="0"/>
                <a:cs typeface="Times New Roman" panose="02020603050405020304" charset="0"/>
              </a:rPr>
              <a:t>make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the delivery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predictable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and risk 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20" dirty="0">
                <a:latin typeface="Times New Roman" panose="02020603050405020304" charset="0"/>
                <a:cs typeface="Times New Roman" panose="02020603050405020304" charset="0"/>
              </a:rPr>
              <a:t>easier.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Early </a:t>
            </a:r>
            <a:r>
              <a:rPr sz="1600" b="1" spc="-15" dirty="0">
                <a:latin typeface="Times New Roman" panose="02020603050405020304" charset="0"/>
                <a:cs typeface="Times New Roman" panose="02020603050405020304" charset="0"/>
              </a:rPr>
              <a:t>Value: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User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story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or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requirement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prioritization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to create core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solutions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first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in early</a:t>
            </a:r>
            <a:r>
              <a:rPr sz="1600" spc="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sprints.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Sprint 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with Early Feedback: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Development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sprint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followed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by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testing</a:t>
            </a:r>
            <a:r>
              <a:rPr sz="16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sprint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Automation: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Find out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levers for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automation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reduce time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manual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or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processes which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are 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no longer</a:t>
            </a:r>
            <a:r>
              <a:rPr sz="160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required.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365" y="2804160"/>
            <a:ext cx="10208260" cy="3559175"/>
            <a:chOff x="1227496" y="2804143"/>
            <a:chExt cx="9742170" cy="3720465"/>
          </a:xfrm>
        </p:grpSpPr>
        <p:sp>
          <p:nvSpPr>
            <p:cNvPr id="5" name="object 5"/>
            <p:cNvSpPr/>
            <p:nvPr/>
          </p:nvSpPr>
          <p:spPr>
            <a:xfrm>
              <a:off x="1227496" y="2804143"/>
              <a:ext cx="9741579" cy="372011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9219" y="3985259"/>
              <a:ext cx="457200" cy="198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68028" y="5893307"/>
              <a:ext cx="1540764" cy="147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33700" y="6041135"/>
              <a:ext cx="548639" cy="286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62855" y="3777995"/>
              <a:ext cx="609600" cy="30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20383" y="5893307"/>
              <a:ext cx="746760" cy="243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54695" y="3829811"/>
              <a:ext cx="464820" cy="3124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12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3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4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641350" y="95885"/>
            <a:ext cx="90360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The Implementation Methdology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72" y="1338059"/>
            <a:ext cx="2484881" cy="10081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9208" y="1680464"/>
            <a:ext cx="21501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Security </a:t>
            </a:r>
            <a:r>
              <a:rPr sz="18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Surveillance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772" y="2321051"/>
            <a:ext cx="2484882" cy="3504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9104" y="2361767"/>
            <a:ext cx="2211705" cy="182435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har char="•"/>
              <a:tabLst>
                <a:tab pos="185420" algn="l"/>
              </a:tabLst>
            </a:pPr>
            <a:r>
              <a:rPr sz="1800" spc="-30" dirty="0">
                <a:latin typeface="Times New Roman" panose="02020603050405020304" charset="0"/>
                <a:cs typeface="Times New Roman" panose="02020603050405020304" charset="0"/>
              </a:rPr>
              <a:t>VAPT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&amp;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SAST</a:t>
            </a:r>
            <a:r>
              <a:rPr sz="1800" spc="-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certified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Cloud based</a:t>
            </a:r>
            <a:r>
              <a:rPr sz="18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659765" indent="-172720">
              <a:lnSpc>
                <a:spcPct val="102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Design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800" spc="-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oblem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c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7455" y="1338059"/>
            <a:ext cx="2483357" cy="1008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9197" y="1680464"/>
            <a:ext cx="204279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Robust</a:t>
            </a:r>
            <a:r>
              <a:rPr sz="1800" spc="-6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Customization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455" y="2321051"/>
            <a:ext cx="2483357" cy="3504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64229" y="2407741"/>
            <a:ext cx="1999614" cy="263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Low-Cost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Customization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260350" indent="-172720">
              <a:lnSpc>
                <a:spcPct val="102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Bulk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r>
              <a:rPr sz="1800" spc="-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import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facility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5080" indent="-172720">
              <a:lnSpc>
                <a:spcPct val="102000"/>
              </a:lnSpc>
              <a:spcBef>
                <a:spcPts val="32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SMS,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Payment  </a:t>
            </a: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Gateways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Bio  metric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System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Integration</a:t>
            </a:r>
            <a:r>
              <a:rPr sz="1800" spc="-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Options  available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71615" y="1338059"/>
            <a:ext cx="2484882" cy="10081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71615" y="2321051"/>
            <a:ext cx="2484882" cy="3504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68897" y="2407741"/>
            <a:ext cx="2158365" cy="2633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4785" marR="5080" indent="-172720">
              <a:lnSpc>
                <a:spcPct val="102000"/>
              </a:lnSpc>
              <a:spcBef>
                <a:spcPts val="6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Completely  automated,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accessed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from anywhere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in 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globe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375920" indent="-172720" algn="just">
              <a:lnSpc>
                <a:spcPct val="102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Dynamic</a:t>
            </a:r>
            <a:r>
              <a:rPr sz="1800" spc="-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reports,  customizable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institution</a:t>
            </a:r>
            <a:r>
              <a:rPr sz="18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needs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254000" indent="-172720" algn="just">
              <a:lnSpc>
                <a:spcPct val="102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Support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round</a:t>
            </a:r>
            <a:r>
              <a:rPr sz="1800" spc="-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the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clock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75776" y="1338059"/>
            <a:ext cx="2484881" cy="10081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6550" y="1642745"/>
            <a:ext cx="18262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User</a:t>
            </a:r>
            <a:r>
              <a:rPr sz="1800" spc="-7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Friendly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5776" y="2321051"/>
            <a:ext cx="2484882" cy="3504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974073" y="2407741"/>
            <a:ext cx="2261870" cy="31972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4785" marR="147955" indent="-172720">
              <a:lnSpc>
                <a:spcPct val="102000"/>
              </a:lnSpc>
              <a:spcBef>
                <a:spcPts val="6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Access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forum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common to</a:t>
            </a:r>
            <a:r>
              <a:rPr sz="1800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students 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parents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143510" indent="-172720">
              <a:lnSpc>
                <a:spcPct val="102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User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friendly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interface requiring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minimal</a:t>
            </a:r>
            <a:r>
              <a:rPr sz="1800" spc="-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prerequisite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knowledge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84785" marR="5080" indent="-172720">
              <a:lnSpc>
                <a:spcPct val="102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800" spc="-20" dirty="0">
                <a:latin typeface="Times New Roman" panose="02020603050405020304" charset="0"/>
                <a:cs typeface="Times New Roman" panose="02020603050405020304" charset="0"/>
              </a:rPr>
              <a:t>Effective 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communication 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between 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teachers</a:t>
            </a:r>
            <a:r>
              <a:rPr sz="1800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and  students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22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23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4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702310" y="147955"/>
            <a:ext cx="95084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EDULEAD: Advantages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101080" y="1502410"/>
            <a:ext cx="242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Dynamic Automation &amp; Support Services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2188845"/>
            <a:ext cx="10360025" cy="28359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 algn="just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2400" b="1" spc="-5" dirty="0">
                <a:latin typeface="Times New Roman" panose="02020603050405020304" charset="0"/>
                <a:cs typeface="Times New Roman" panose="02020603050405020304" charset="0"/>
              </a:rPr>
              <a:t>EduLead </a:t>
            </a:r>
            <a:r>
              <a:rPr sz="2400" spc="-15" dirty="0">
                <a:latin typeface="Times New Roman" panose="02020603050405020304" charset="0"/>
                <a:cs typeface="Times New Roman" panose="02020603050405020304" charset="0"/>
              </a:rPr>
              <a:t>software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has been implemented </a:t>
            </a:r>
            <a:r>
              <a:rPr sz="2400" spc="-15" dirty="0"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2400" b="1" spc="-15" dirty="0">
                <a:latin typeface="Times New Roman" panose="02020603050405020304" charset="0"/>
                <a:cs typeface="Times New Roman" panose="02020603050405020304" charset="0"/>
              </a:rPr>
              <a:t>Kalinga </a:t>
            </a:r>
            <a:r>
              <a:rPr sz="2400" b="1" spc="-10" dirty="0">
                <a:latin typeface="Times New Roman" panose="02020603050405020304" charset="0"/>
                <a:cs typeface="Times New Roman" panose="02020603050405020304" charset="0"/>
              </a:rPr>
              <a:t>Institute </a:t>
            </a:r>
            <a:r>
              <a:rPr sz="2400" b="1" dirty="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2400" b="1" spc="-10" dirty="0">
                <a:latin typeface="Times New Roman" panose="02020603050405020304" charset="0"/>
                <a:cs typeface="Times New Roman" panose="02020603050405020304" charset="0"/>
              </a:rPr>
              <a:t>Social  </a:t>
            </a:r>
            <a:r>
              <a:rPr sz="2400" b="1" dirty="0">
                <a:latin typeface="Times New Roman" panose="02020603050405020304" charset="0"/>
                <a:cs typeface="Times New Roman" panose="02020603050405020304" charset="0"/>
              </a:rPr>
              <a:t>Sciences</a:t>
            </a:r>
            <a:r>
              <a:rPr sz="2400" b="1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b="1" spc="-5" dirty="0">
                <a:latin typeface="Times New Roman" panose="02020603050405020304" charset="0"/>
                <a:cs typeface="Times New Roman" panose="02020603050405020304" charset="0"/>
              </a:rPr>
              <a:t>(KISS)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The very </a:t>
            </a:r>
            <a:r>
              <a:rPr sz="2400" spc="-20" dirty="0">
                <a:latin typeface="Times New Roman" panose="02020603050405020304" charset="0"/>
                <a:cs typeface="Times New Roman" panose="02020603050405020304" charset="0"/>
              </a:rPr>
              <a:t>first </a:t>
            </a:r>
            <a:r>
              <a:rPr sz="2400" spc="-15" dirty="0">
                <a:latin typeface="Times New Roman" panose="02020603050405020304" charset="0"/>
                <a:cs typeface="Times New Roman" panose="02020603050405020304" charset="0"/>
              </a:rPr>
              <a:t>organization to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join the clientele of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EduLead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is the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famous institute  </a:t>
            </a:r>
            <a:r>
              <a:rPr sz="2400" spc="-20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indigenous people,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KISS,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with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successful completion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training </a:t>
            </a:r>
            <a:r>
              <a:rPr sz="2400" spc="-20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all the  end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users.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This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implementation reduced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paperwork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by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2400" spc="-15" dirty="0">
                <a:latin typeface="Times New Roman" panose="02020603050405020304" charset="0"/>
                <a:cs typeface="Times New Roman" panose="02020603050405020304" charset="0"/>
              </a:rPr>
              <a:t>organization 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considerably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while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handling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2400" spc="-20" dirty="0">
                <a:latin typeface="Times New Roman" panose="02020603050405020304" charset="0"/>
                <a:cs typeface="Times New Roman" panose="02020603050405020304" charset="0"/>
              </a:rPr>
              <a:t>crowd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800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end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users </a:t>
            </a:r>
            <a:r>
              <a:rPr sz="2400" spc="-20" dirty="0">
                <a:latin typeface="Times New Roman" panose="02020603050405020304" charset="0"/>
                <a:cs typeface="Times New Roman" panose="02020603050405020304" charset="0"/>
              </a:rPr>
              <a:t>efficiently.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2400" spc="-15" dirty="0">
                <a:latin typeface="Times New Roman" panose="02020603050405020304" charset="0"/>
                <a:cs typeface="Times New Roman" panose="02020603050405020304" charset="0"/>
              </a:rPr>
              <a:t>organization 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is also able </a:t>
            </a:r>
            <a:r>
              <a:rPr sz="2400" spc="-15" dirty="0">
                <a:latin typeface="Times New Roman" panose="02020603050405020304" charset="0"/>
                <a:cs typeface="Times New Roman" panose="02020603050405020304" charset="0"/>
              </a:rPr>
              <a:t>to evaluate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students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based on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continuous valuation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which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shall help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it  </a:t>
            </a:r>
            <a:r>
              <a:rPr sz="2400" spc="-15" dirty="0"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get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accreditation </a:t>
            </a:r>
            <a:r>
              <a:rPr sz="2400" spc="-15" dirty="0">
                <a:latin typeface="Times New Roman" panose="02020603050405020304" charset="0"/>
                <a:cs typeface="Times New Roman" panose="02020603050405020304" charset="0"/>
              </a:rPr>
              <a:t>from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NAAC.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72795" y="393700"/>
            <a:ext cx="9209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Reference Implementations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399" y="2133600"/>
            <a:ext cx="10360025" cy="27800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9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Workflow based Invoice Tracking system for </a:t>
            </a:r>
            <a:r>
              <a:rPr lang="en-IN" altLang="en-US" sz="2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Kalinga Institute of Medical Sciences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Architects Daughter"/>
              <a:cs typeface="Times New Roman" panose="02020603050405020304" charset="0"/>
              <a:sym typeface="Architects Daughter"/>
            </a:endParaRPr>
          </a:p>
          <a:p>
            <a:pPr marL="241300" marR="5080" lvl="1" indent="-229235" algn="just">
              <a:lnSpc>
                <a:spcPct val="90000"/>
              </a:lnSpc>
              <a:spcBef>
                <a:spcPts val="975"/>
              </a:spcBef>
              <a:buClrTx/>
              <a:buSzTx/>
              <a:buFont typeface="Arial" panose="020B0604020202020204"/>
              <a:buChar char="•"/>
              <a:tabLst>
                <a:tab pos="241935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The web based module is hosted on cloud with high security using SSL and RBAC providing cloud based reporting tools</a:t>
            </a:r>
            <a:endParaRPr lang="en-US" sz="2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Architects Daughter"/>
              <a:cs typeface="Times New Roman" panose="02020603050405020304" charset="0"/>
              <a:sym typeface="+mn-ea"/>
            </a:endParaRPr>
          </a:p>
          <a:p>
            <a:pPr marL="241300" marR="5080" lvl="1" indent="-229235" algn="just">
              <a:lnSpc>
                <a:spcPct val="90000"/>
              </a:lnSpc>
              <a:spcBef>
                <a:spcPts val="975"/>
              </a:spcBef>
              <a:buClrTx/>
              <a:buSzTx/>
              <a:buFont typeface="Arial" panose="020B0604020202020204"/>
              <a:buChar char="•"/>
              <a:tabLst>
                <a:tab pos="241935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	Following business features are available as below:-</a:t>
            </a:r>
            <a:endParaRPr lang="en-US" sz="2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Architects Daughter"/>
              <a:cs typeface="Times New Roman" panose="02020603050405020304" charset="0"/>
            </a:endParaRPr>
          </a:p>
          <a:p>
            <a:pPr marL="927100" marR="8255" lvl="2" indent="-457200">
              <a:lnSpc>
                <a:spcPct val="107000"/>
              </a:lnSpc>
              <a:spcBef>
                <a:spcPts val="100"/>
              </a:spcBef>
              <a:buSzPct val="125000"/>
              <a:buFont typeface="Wingdings" panose="05000000000000000000" pitchFamily="2" charset="2"/>
              <a:buChar char="ü"/>
              <a:tabLst>
                <a:tab pos="299085" algn="l"/>
                <a:tab pos="299720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Workflow management </a:t>
            </a:r>
            <a:endParaRPr lang="en-US" sz="2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Architects Daughter"/>
              <a:cs typeface="Times New Roman" panose="02020603050405020304" charset="0"/>
            </a:endParaRPr>
          </a:p>
          <a:p>
            <a:pPr marL="927100" marR="8255" lvl="2" indent="-457200">
              <a:lnSpc>
                <a:spcPct val="107000"/>
              </a:lnSpc>
              <a:spcBef>
                <a:spcPts val="100"/>
              </a:spcBef>
              <a:buSzPct val="125000"/>
              <a:buFont typeface="Wingdings" panose="05000000000000000000" pitchFamily="2" charset="2"/>
              <a:buChar char="ü"/>
              <a:tabLst>
                <a:tab pos="299085" algn="l"/>
                <a:tab pos="299720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File Management</a:t>
            </a:r>
            <a:r>
              <a:rPr lang="en-US" sz="2400" noProof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Architects Daughter"/>
                <a:ea typeface="Architects Daughter"/>
                <a:cs typeface="Architects Daughter"/>
                <a:sym typeface="+mn-ea"/>
              </a:rPr>
              <a:t>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72795" y="393700"/>
            <a:ext cx="9209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Reference Implementations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399" y="2133600"/>
            <a:ext cx="10360025" cy="20897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9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PMU software for </a:t>
            </a:r>
            <a:r>
              <a:rPr lang="en-IN" altLang="en-US" sz="2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Bihar Education Public Council(BEPC)</a:t>
            </a:r>
            <a:endParaRPr lang="en-IN" altLang="en-US" sz="2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Architects Daughter"/>
              <a:cs typeface="Times New Roman" panose="02020603050405020304" charset="0"/>
              <a:sym typeface="+mn-ea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Web based application to conduct survey and collect data and provide inputs for workforce management</a:t>
            </a:r>
            <a:r>
              <a:rPr lang="en-IN" alt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 for Implementation in m</a:t>
            </a:r>
            <a:r>
              <a:rPr lang="en-US" sz="2400" noProof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ore than 2000 class rooms</a:t>
            </a:r>
            <a:endParaRPr lang="en-US" sz="2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Architects Daughter"/>
              <a:cs typeface="Times New Roman" panose="02020603050405020304" charset="0"/>
              <a:sym typeface="+mn-ea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Ability to plan and monitor the project implementation</a:t>
            </a:r>
            <a:endParaRPr lang="en-US" sz="2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Architects Daughter"/>
              <a:cs typeface="Times New Roman" panose="02020603050405020304" charset="0"/>
              <a:sym typeface="+mn-ea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lang="en-US" sz="24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Architects Daughter"/>
                <a:cs typeface="Times New Roman" panose="02020603050405020304" charset="0"/>
                <a:sym typeface="+mn-ea"/>
              </a:rPr>
              <a:t>Various dashboard for different stakeholders</a:t>
            </a:r>
            <a:endParaRPr lang="en-US" sz="2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Architects Daughter"/>
              <a:cs typeface="Times New Roman" panose="02020603050405020304" charset="0"/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72795" y="393700"/>
            <a:ext cx="9209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Reference Implementations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55470" y="4310633"/>
            <a:ext cx="8999855" cy="14230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Ground </a:t>
            </a:r>
            <a:r>
              <a:rPr sz="1800" spc="-35" dirty="0">
                <a:latin typeface="Times New Roman" panose="02020603050405020304" charset="0"/>
                <a:cs typeface="Times New Roman" panose="02020603050405020304" charset="0"/>
              </a:rPr>
              <a:t>Floor,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New Block, Campus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1, Near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Allahabad Bank,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KIIT </a:t>
            </a:r>
            <a:r>
              <a:rPr sz="1800" spc="-15" dirty="0">
                <a:latin typeface="Times New Roman" panose="02020603050405020304" charset="0"/>
                <a:cs typeface="Times New Roman" panose="02020603050405020304" charset="0"/>
              </a:rPr>
              <a:t>Patia,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Bhubaneshwar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–</a:t>
            </a:r>
            <a:r>
              <a:rPr sz="1800" spc="2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751024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240665" algn="l"/>
              </a:tabLst>
            </a:pP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•	</a:t>
            </a:r>
            <a:r>
              <a:rPr sz="1800" spc="-5" dirty="0">
                <a:latin typeface="Times New Roman" panose="02020603050405020304" charset="0"/>
                <a:cs typeface="Times New Roman" panose="02020603050405020304" charset="0"/>
              </a:rPr>
              <a:t>+91 (0) 7077769334/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35/</a:t>
            </a:r>
            <a:r>
              <a:rPr sz="18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36,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charset="0"/>
                <a:cs typeface="Times New Roman" panose="02020603050405020304" charset="0"/>
                <a:hlinkClick r:id="rId1"/>
              </a:rPr>
              <a:t>soul@soulunileaders.com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908" y="5672497"/>
            <a:ext cx="317804" cy="345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60508" y="4502505"/>
            <a:ext cx="175022" cy="262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9302" y="5070618"/>
            <a:ext cx="345440" cy="34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91928" y="3965447"/>
            <a:ext cx="1908048" cy="2138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11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2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3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838200" y="1066800"/>
            <a:ext cx="75907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>
                <a:latin typeface="Times New Roman" panose="02020603050405020304" charset="0"/>
                <a:cs typeface="Times New Roman" panose="02020603050405020304" charset="0"/>
              </a:rPr>
              <a:t>Thank you !</a:t>
            </a:r>
            <a:endParaRPr lang="en-IN" altLang="en-US" sz="4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4800">
                <a:latin typeface="Times New Roman" panose="02020603050405020304" charset="0"/>
                <a:cs typeface="Times New Roman" panose="02020603050405020304" charset="0"/>
              </a:rPr>
              <a:t>SOUL </a:t>
            </a:r>
            <a:r>
              <a:rPr sz="4800" spc="-982" baseline="59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®</a:t>
            </a:r>
            <a:r>
              <a:rPr lang="en-IN" altLang="en-US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00" spc="457" baseline="59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©</a:t>
            </a:r>
            <a:endParaRPr lang="en-IN" alt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14400" y="2819400"/>
            <a:ext cx="867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i="1" spc="-12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Serving </a:t>
            </a:r>
            <a:r>
              <a:rPr i="1" spc="-19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i="1" spc="-15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society </a:t>
            </a:r>
            <a:r>
              <a:rPr i="1" spc="-18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</a:t>
            </a:r>
            <a:r>
              <a:rPr i="1" spc="-13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meaningful </a:t>
            </a:r>
            <a:r>
              <a:rPr i="1" spc="-12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i="1" spc="-14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sustainable</a:t>
            </a:r>
            <a:r>
              <a:rPr i="1" spc="-15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i="1" spc="-14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solutions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94679" y="1738071"/>
            <a:ext cx="4742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"/>
              <a:tabLst>
                <a:tab pos="299720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India’s </a:t>
            </a:r>
            <a:r>
              <a:rPr sz="1800" dirty="0">
                <a:latin typeface="Arial" panose="020B0604020202020204"/>
                <a:cs typeface="Arial" panose="020B0604020202020204"/>
              </a:rPr>
              <a:t>first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QS 5 Stars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Rated</a:t>
            </a:r>
            <a:r>
              <a:rPr sz="18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University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4679" y="2378709"/>
            <a:ext cx="4615815" cy="667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85"/>
              </a:spcBef>
              <a:buFont typeface="Wingdings" panose="05000000000000000000"/>
              <a:buChar char=""/>
              <a:tabLst>
                <a:tab pos="299720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No 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among </a:t>
            </a:r>
            <a:r>
              <a:rPr sz="180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private higher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education  Indian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Universities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4679" y="3293491"/>
            <a:ext cx="363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"/>
              <a:tabLst>
                <a:tab pos="299720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21st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in India Rankings by</a:t>
            </a:r>
            <a:r>
              <a:rPr sz="18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NIRF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4679" y="4483989"/>
            <a:ext cx="48190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SOUL </a:t>
            </a:r>
            <a:r>
              <a:rPr sz="1800" b="1" spc="1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800" b="1" spc="-1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leverage </a:t>
            </a:r>
            <a:r>
              <a:rPr sz="1800" b="1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skillsets </a:t>
            </a:r>
            <a:r>
              <a:rPr sz="18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b="1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research  </a:t>
            </a:r>
            <a:r>
              <a:rPr sz="18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outcomes to build </a:t>
            </a:r>
            <a:r>
              <a:rPr sz="1800" b="1" spc="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world </a:t>
            </a:r>
            <a:r>
              <a:rPr sz="1800" b="1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18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products</a:t>
            </a:r>
            <a:r>
              <a:rPr sz="1800" b="1" spc="-9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800" b="1" spc="-1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18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for its distinguished</a:t>
            </a:r>
            <a:r>
              <a:rPr sz="1800" b="1" spc="2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clients.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58239" y="1534667"/>
            <a:ext cx="3700779" cy="4345305"/>
            <a:chOff x="1158239" y="1534667"/>
            <a:chExt cx="3700779" cy="4345305"/>
          </a:xfrm>
        </p:grpSpPr>
        <p:sp>
          <p:nvSpPr>
            <p:cNvPr id="9" name="object 9"/>
            <p:cNvSpPr/>
            <p:nvPr/>
          </p:nvSpPr>
          <p:spPr>
            <a:xfrm>
              <a:off x="1158239" y="2153411"/>
              <a:ext cx="3195955" cy="3362325"/>
            </a:xfrm>
            <a:custGeom>
              <a:avLst/>
              <a:gdLst/>
              <a:ahLst/>
              <a:cxnLst/>
              <a:rect l="l" t="t" r="r" b="b"/>
              <a:pathLst>
                <a:path w="3195954" h="3362325">
                  <a:moveTo>
                    <a:pt x="1597914" y="0"/>
                  </a:moveTo>
                  <a:lnTo>
                    <a:pt x="1550798" y="716"/>
                  </a:lnTo>
                  <a:lnTo>
                    <a:pt x="1504022" y="2853"/>
                  </a:lnTo>
                  <a:lnTo>
                    <a:pt x="1457603" y="6390"/>
                  </a:lnTo>
                  <a:lnTo>
                    <a:pt x="1411559" y="11309"/>
                  </a:lnTo>
                  <a:lnTo>
                    <a:pt x="1365911" y="17588"/>
                  </a:lnTo>
                  <a:lnTo>
                    <a:pt x="1320676" y="25209"/>
                  </a:lnTo>
                  <a:lnTo>
                    <a:pt x="1275873" y="34151"/>
                  </a:lnTo>
                  <a:lnTo>
                    <a:pt x="1231520" y="44395"/>
                  </a:lnTo>
                  <a:lnTo>
                    <a:pt x="1187638" y="55922"/>
                  </a:lnTo>
                  <a:lnTo>
                    <a:pt x="1144244" y="68711"/>
                  </a:lnTo>
                  <a:lnTo>
                    <a:pt x="1101357" y="82743"/>
                  </a:lnTo>
                  <a:lnTo>
                    <a:pt x="1058995" y="97998"/>
                  </a:lnTo>
                  <a:lnTo>
                    <a:pt x="1017179" y="114457"/>
                  </a:lnTo>
                  <a:lnTo>
                    <a:pt x="975925" y="132099"/>
                  </a:lnTo>
                  <a:lnTo>
                    <a:pt x="935254" y="150906"/>
                  </a:lnTo>
                  <a:lnTo>
                    <a:pt x="895183" y="170856"/>
                  </a:lnTo>
                  <a:lnTo>
                    <a:pt x="855732" y="191932"/>
                  </a:lnTo>
                  <a:lnTo>
                    <a:pt x="816919" y="214112"/>
                  </a:lnTo>
                  <a:lnTo>
                    <a:pt x="778763" y="237377"/>
                  </a:lnTo>
                  <a:lnTo>
                    <a:pt x="741282" y="261708"/>
                  </a:lnTo>
                  <a:lnTo>
                    <a:pt x="704496" y="287084"/>
                  </a:lnTo>
                  <a:lnTo>
                    <a:pt x="668423" y="313487"/>
                  </a:lnTo>
                  <a:lnTo>
                    <a:pt x="633082" y="340896"/>
                  </a:lnTo>
                  <a:lnTo>
                    <a:pt x="598492" y="369292"/>
                  </a:lnTo>
                  <a:lnTo>
                    <a:pt x="564670" y="398654"/>
                  </a:lnTo>
                  <a:lnTo>
                    <a:pt x="531637" y="428964"/>
                  </a:lnTo>
                  <a:lnTo>
                    <a:pt x="499411" y="460202"/>
                  </a:lnTo>
                  <a:lnTo>
                    <a:pt x="468010" y="492347"/>
                  </a:lnTo>
                  <a:lnTo>
                    <a:pt x="437454" y="525380"/>
                  </a:lnTo>
                  <a:lnTo>
                    <a:pt x="407760" y="559282"/>
                  </a:lnTo>
                  <a:lnTo>
                    <a:pt x="378949" y="594032"/>
                  </a:lnTo>
                  <a:lnTo>
                    <a:pt x="351037" y="629611"/>
                  </a:lnTo>
                  <a:lnTo>
                    <a:pt x="324045" y="666000"/>
                  </a:lnTo>
                  <a:lnTo>
                    <a:pt x="297991" y="703178"/>
                  </a:lnTo>
                  <a:lnTo>
                    <a:pt x="272893" y="741126"/>
                  </a:lnTo>
                  <a:lnTo>
                    <a:pt x="248771" y="779825"/>
                  </a:lnTo>
                  <a:lnTo>
                    <a:pt x="225643" y="819253"/>
                  </a:lnTo>
                  <a:lnTo>
                    <a:pt x="203527" y="859393"/>
                  </a:lnTo>
                  <a:lnTo>
                    <a:pt x="182443" y="900223"/>
                  </a:lnTo>
                  <a:lnTo>
                    <a:pt x="162410" y="941725"/>
                  </a:lnTo>
                  <a:lnTo>
                    <a:pt x="143445" y="983878"/>
                  </a:lnTo>
                  <a:lnTo>
                    <a:pt x="125569" y="1026664"/>
                  </a:lnTo>
                  <a:lnTo>
                    <a:pt x="108799" y="1070061"/>
                  </a:lnTo>
                  <a:lnTo>
                    <a:pt x="93154" y="1114051"/>
                  </a:lnTo>
                  <a:lnTo>
                    <a:pt x="78653" y="1158614"/>
                  </a:lnTo>
                  <a:lnTo>
                    <a:pt x="65314" y="1203730"/>
                  </a:lnTo>
                  <a:lnTo>
                    <a:pt x="53157" y="1249379"/>
                  </a:lnTo>
                  <a:lnTo>
                    <a:pt x="42201" y="1295542"/>
                  </a:lnTo>
                  <a:lnTo>
                    <a:pt x="32463" y="1342199"/>
                  </a:lnTo>
                  <a:lnTo>
                    <a:pt x="23962" y="1389330"/>
                  </a:lnTo>
                  <a:lnTo>
                    <a:pt x="16718" y="1436915"/>
                  </a:lnTo>
                  <a:lnTo>
                    <a:pt x="10750" y="1484936"/>
                  </a:lnTo>
                  <a:lnTo>
                    <a:pt x="6075" y="1533371"/>
                  </a:lnTo>
                  <a:lnTo>
                    <a:pt x="2712" y="1582202"/>
                  </a:lnTo>
                  <a:lnTo>
                    <a:pt x="681" y="1631409"/>
                  </a:lnTo>
                  <a:lnTo>
                    <a:pt x="0" y="1680971"/>
                  </a:lnTo>
                  <a:lnTo>
                    <a:pt x="681" y="1730534"/>
                  </a:lnTo>
                  <a:lnTo>
                    <a:pt x="2712" y="1779741"/>
                  </a:lnTo>
                  <a:lnTo>
                    <a:pt x="6075" y="1828572"/>
                  </a:lnTo>
                  <a:lnTo>
                    <a:pt x="10750" y="1877007"/>
                  </a:lnTo>
                  <a:lnTo>
                    <a:pt x="16718" y="1925028"/>
                  </a:lnTo>
                  <a:lnTo>
                    <a:pt x="23962" y="1972613"/>
                  </a:lnTo>
                  <a:lnTo>
                    <a:pt x="32463" y="2019744"/>
                  </a:lnTo>
                  <a:lnTo>
                    <a:pt x="42201" y="2066401"/>
                  </a:lnTo>
                  <a:lnTo>
                    <a:pt x="53157" y="2112564"/>
                  </a:lnTo>
                  <a:lnTo>
                    <a:pt x="65314" y="2158213"/>
                  </a:lnTo>
                  <a:lnTo>
                    <a:pt x="78653" y="2203329"/>
                  </a:lnTo>
                  <a:lnTo>
                    <a:pt x="93154" y="2247892"/>
                  </a:lnTo>
                  <a:lnTo>
                    <a:pt x="108799" y="2291882"/>
                  </a:lnTo>
                  <a:lnTo>
                    <a:pt x="125569" y="2335279"/>
                  </a:lnTo>
                  <a:lnTo>
                    <a:pt x="143445" y="2378065"/>
                  </a:lnTo>
                  <a:lnTo>
                    <a:pt x="162410" y="2420218"/>
                  </a:lnTo>
                  <a:lnTo>
                    <a:pt x="182443" y="2461720"/>
                  </a:lnTo>
                  <a:lnTo>
                    <a:pt x="203527" y="2502550"/>
                  </a:lnTo>
                  <a:lnTo>
                    <a:pt x="225643" y="2542690"/>
                  </a:lnTo>
                  <a:lnTo>
                    <a:pt x="248771" y="2582118"/>
                  </a:lnTo>
                  <a:lnTo>
                    <a:pt x="272893" y="2620817"/>
                  </a:lnTo>
                  <a:lnTo>
                    <a:pt x="297991" y="2658765"/>
                  </a:lnTo>
                  <a:lnTo>
                    <a:pt x="324045" y="2695943"/>
                  </a:lnTo>
                  <a:lnTo>
                    <a:pt x="351037" y="2732332"/>
                  </a:lnTo>
                  <a:lnTo>
                    <a:pt x="378949" y="2767911"/>
                  </a:lnTo>
                  <a:lnTo>
                    <a:pt x="407760" y="2802661"/>
                  </a:lnTo>
                  <a:lnTo>
                    <a:pt x="437454" y="2836563"/>
                  </a:lnTo>
                  <a:lnTo>
                    <a:pt x="468010" y="2869596"/>
                  </a:lnTo>
                  <a:lnTo>
                    <a:pt x="499411" y="2901741"/>
                  </a:lnTo>
                  <a:lnTo>
                    <a:pt x="531637" y="2932979"/>
                  </a:lnTo>
                  <a:lnTo>
                    <a:pt x="564670" y="2963289"/>
                  </a:lnTo>
                  <a:lnTo>
                    <a:pt x="598492" y="2992651"/>
                  </a:lnTo>
                  <a:lnTo>
                    <a:pt x="633082" y="3021047"/>
                  </a:lnTo>
                  <a:lnTo>
                    <a:pt x="668423" y="3048456"/>
                  </a:lnTo>
                  <a:lnTo>
                    <a:pt x="704496" y="3074859"/>
                  </a:lnTo>
                  <a:lnTo>
                    <a:pt x="741282" y="3100235"/>
                  </a:lnTo>
                  <a:lnTo>
                    <a:pt x="778763" y="3124566"/>
                  </a:lnTo>
                  <a:lnTo>
                    <a:pt x="816919" y="3147831"/>
                  </a:lnTo>
                  <a:lnTo>
                    <a:pt x="855732" y="3170011"/>
                  </a:lnTo>
                  <a:lnTo>
                    <a:pt x="895183" y="3191087"/>
                  </a:lnTo>
                  <a:lnTo>
                    <a:pt x="935254" y="3211037"/>
                  </a:lnTo>
                  <a:lnTo>
                    <a:pt x="975925" y="3229844"/>
                  </a:lnTo>
                  <a:lnTo>
                    <a:pt x="1017179" y="3247486"/>
                  </a:lnTo>
                  <a:lnTo>
                    <a:pt x="1058995" y="3263945"/>
                  </a:lnTo>
                  <a:lnTo>
                    <a:pt x="1101357" y="3279200"/>
                  </a:lnTo>
                  <a:lnTo>
                    <a:pt x="1144244" y="3293232"/>
                  </a:lnTo>
                  <a:lnTo>
                    <a:pt x="1187638" y="3306021"/>
                  </a:lnTo>
                  <a:lnTo>
                    <a:pt x="1231520" y="3317548"/>
                  </a:lnTo>
                  <a:lnTo>
                    <a:pt x="1275873" y="3327792"/>
                  </a:lnTo>
                  <a:lnTo>
                    <a:pt x="1320676" y="3336734"/>
                  </a:lnTo>
                  <a:lnTo>
                    <a:pt x="1365911" y="3344355"/>
                  </a:lnTo>
                  <a:lnTo>
                    <a:pt x="1411559" y="3350634"/>
                  </a:lnTo>
                  <a:lnTo>
                    <a:pt x="1457603" y="3355553"/>
                  </a:lnTo>
                  <a:lnTo>
                    <a:pt x="1504022" y="3359090"/>
                  </a:lnTo>
                  <a:lnTo>
                    <a:pt x="1550798" y="3361227"/>
                  </a:lnTo>
                  <a:lnTo>
                    <a:pt x="1597914" y="3361944"/>
                  </a:lnTo>
                  <a:lnTo>
                    <a:pt x="1645029" y="3361227"/>
                  </a:lnTo>
                  <a:lnTo>
                    <a:pt x="1691805" y="3359090"/>
                  </a:lnTo>
                  <a:lnTo>
                    <a:pt x="1738224" y="3355553"/>
                  </a:lnTo>
                  <a:lnTo>
                    <a:pt x="1784268" y="3350634"/>
                  </a:lnTo>
                  <a:lnTo>
                    <a:pt x="1829916" y="3344355"/>
                  </a:lnTo>
                  <a:lnTo>
                    <a:pt x="1875151" y="3336734"/>
                  </a:lnTo>
                  <a:lnTo>
                    <a:pt x="1919954" y="3327792"/>
                  </a:lnTo>
                  <a:lnTo>
                    <a:pt x="1964307" y="3317548"/>
                  </a:lnTo>
                  <a:lnTo>
                    <a:pt x="2008189" y="3306021"/>
                  </a:lnTo>
                  <a:lnTo>
                    <a:pt x="2051583" y="3293232"/>
                  </a:lnTo>
                  <a:lnTo>
                    <a:pt x="2094470" y="3279200"/>
                  </a:lnTo>
                  <a:lnTo>
                    <a:pt x="2136832" y="3263945"/>
                  </a:lnTo>
                  <a:lnTo>
                    <a:pt x="2178648" y="3247486"/>
                  </a:lnTo>
                  <a:lnTo>
                    <a:pt x="2219902" y="3229844"/>
                  </a:lnTo>
                  <a:lnTo>
                    <a:pt x="2260573" y="3211037"/>
                  </a:lnTo>
                  <a:lnTo>
                    <a:pt x="2300644" y="3191087"/>
                  </a:lnTo>
                  <a:lnTo>
                    <a:pt x="2340095" y="3170011"/>
                  </a:lnTo>
                  <a:lnTo>
                    <a:pt x="2378908" y="3147831"/>
                  </a:lnTo>
                  <a:lnTo>
                    <a:pt x="2417064" y="3124566"/>
                  </a:lnTo>
                  <a:lnTo>
                    <a:pt x="2454545" y="3100235"/>
                  </a:lnTo>
                  <a:lnTo>
                    <a:pt x="2491331" y="3074859"/>
                  </a:lnTo>
                  <a:lnTo>
                    <a:pt x="2527404" y="3048456"/>
                  </a:lnTo>
                  <a:lnTo>
                    <a:pt x="2562745" y="3021047"/>
                  </a:lnTo>
                  <a:lnTo>
                    <a:pt x="2597335" y="2992651"/>
                  </a:lnTo>
                  <a:lnTo>
                    <a:pt x="2631157" y="2963289"/>
                  </a:lnTo>
                  <a:lnTo>
                    <a:pt x="2664190" y="2932979"/>
                  </a:lnTo>
                  <a:lnTo>
                    <a:pt x="2696416" y="2901741"/>
                  </a:lnTo>
                  <a:lnTo>
                    <a:pt x="2727817" y="2869596"/>
                  </a:lnTo>
                  <a:lnTo>
                    <a:pt x="2758373" y="2836563"/>
                  </a:lnTo>
                  <a:lnTo>
                    <a:pt x="2788067" y="2802661"/>
                  </a:lnTo>
                  <a:lnTo>
                    <a:pt x="2816878" y="2767911"/>
                  </a:lnTo>
                  <a:lnTo>
                    <a:pt x="2844790" y="2732332"/>
                  </a:lnTo>
                  <a:lnTo>
                    <a:pt x="2871782" y="2695943"/>
                  </a:lnTo>
                  <a:lnTo>
                    <a:pt x="2897836" y="2658765"/>
                  </a:lnTo>
                  <a:lnTo>
                    <a:pt x="2922934" y="2620817"/>
                  </a:lnTo>
                  <a:lnTo>
                    <a:pt x="2947056" y="2582118"/>
                  </a:lnTo>
                  <a:lnTo>
                    <a:pt x="2970184" y="2542690"/>
                  </a:lnTo>
                  <a:lnTo>
                    <a:pt x="2992300" y="2502550"/>
                  </a:lnTo>
                  <a:lnTo>
                    <a:pt x="3013384" y="2461720"/>
                  </a:lnTo>
                  <a:lnTo>
                    <a:pt x="3033417" y="2420218"/>
                  </a:lnTo>
                  <a:lnTo>
                    <a:pt x="3052382" y="2378065"/>
                  </a:lnTo>
                  <a:lnTo>
                    <a:pt x="3070258" y="2335279"/>
                  </a:lnTo>
                  <a:lnTo>
                    <a:pt x="3087028" y="2291882"/>
                  </a:lnTo>
                  <a:lnTo>
                    <a:pt x="3102673" y="2247892"/>
                  </a:lnTo>
                  <a:lnTo>
                    <a:pt x="3117174" y="2203329"/>
                  </a:lnTo>
                  <a:lnTo>
                    <a:pt x="3130513" y="2158213"/>
                  </a:lnTo>
                  <a:lnTo>
                    <a:pt x="3142670" y="2112564"/>
                  </a:lnTo>
                  <a:lnTo>
                    <a:pt x="3153626" y="2066401"/>
                  </a:lnTo>
                  <a:lnTo>
                    <a:pt x="3163364" y="2019744"/>
                  </a:lnTo>
                  <a:lnTo>
                    <a:pt x="3171865" y="1972613"/>
                  </a:lnTo>
                  <a:lnTo>
                    <a:pt x="3179109" y="1925028"/>
                  </a:lnTo>
                  <a:lnTo>
                    <a:pt x="3185077" y="1877007"/>
                  </a:lnTo>
                  <a:lnTo>
                    <a:pt x="3189752" y="1828572"/>
                  </a:lnTo>
                  <a:lnTo>
                    <a:pt x="3193115" y="1779741"/>
                  </a:lnTo>
                  <a:lnTo>
                    <a:pt x="3195146" y="1730534"/>
                  </a:lnTo>
                  <a:lnTo>
                    <a:pt x="3195828" y="1680971"/>
                  </a:lnTo>
                  <a:lnTo>
                    <a:pt x="3195146" y="1631409"/>
                  </a:lnTo>
                  <a:lnTo>
                    <a:pt x="3193115" y="1582202"/>
                  </a:lnTo>
                  <a:lnTo>
                    <a:pt x="3189752" y="1533371"/>
                  </a:lnTo>
                  <a:lnTo>
                    <a:pt x="3185077" y="1484936"/>
                  </a:lnTo>
                  <a:lnTo>
                    <a:pt x="3179109" y="1436915"/>
                  </a:lnTo>
                  <a:lnTo>
                    <a:pt x="3171865" y="1389330"/>
                  </a:lnTo>
                  <a:lnTo>
                    <a:pt x="3163364" y="1342199"/>
                  </a:lnTo>
                  <a:lnTo>
                    <a:pt x="3153626" y="1295542"/>
                  </a:lnTo>
                  <a:lnTo>
                    <a:pt x="3142670" y="1249379"/>
                  </a:lnTo>
                  <a:lnTo>
                    <a:pt x="3130513" y="1203730"/>
                  </a:lnTo>
                  <a:lnTo>
                    <a:pt x="3117174" y="1158614"/>
                  </a:lnTo>
                  <a:lnTo>
                    <a:pt x="3102673" y="1114051"/>
                  </a:lnTo>
                  <a:lnTo>
                    <a:pt x="3087028" y="1070061"/>
                  </a:lnTo>
                  <a:lnTo>
                    <a:pt x="3070258" y="1026664"/>
                  </a:lnTo>
                  <a:lnTo>
                    <a:pt x="3052382" y="983878"/>
                  </a:lnTo>
                  <a:lnTo>
                    <a:pt x="3033417" y="941725"/>
                  </a:lnTo>
                  <a:lnTo>
                    <a:pt x="3013384" y="900223"/>
                  </a:lnTo>
                  <a:lnTo>
                    <a:pt x="2992300" y="859393"/>
                  </a:lnTo>
                  <a:lnTo>
                    <a:pt x="2970184" y="819253"/>
                  </a:lnTo>
                  <a:lnTo>
                    <a:pt x="2947056" y="779825"/>
                  </a:lnTo>
                  <a:lnTo>
                    <a:pt x="2922934" y="741126"/>
                  </a:lnTo>
                  <a:lnTo>
                    <a:pt x="2897836" y="703178"/>
                  </a:lnTo>
                  <a:lnTo>
                    <a:pt x="2871782" y="666000"/>
                  </a:lnTo>
                  <a:lnTo>
                    <a:pt x="2844790" y="629611"/>
                  </a:lnTo>
                  <a:lnTo>
                    <a:pt x="2816878" y="594032"/>
                  </a:lnTo>
                  <a:lnTo>
                    <a:pt x="2788067" y="559282"/>
                  </a:lnTo>
                  <a:lnTo>
                    <a:pt x="2758373" y="525380"/>
                  </a:lnTo>
                  <a:lnTo>
                    <a:pt x="2727817" y="492347"/>
                  </a:lnTo>
                  <a:lnTo>
                    <a:pt x="2696416" y="460202"/>
                  </a:lnTo>
                  <a:lnTo>
                    <a:pt x="2664190" y="428964"/>
                  </a:lnTo>
                  <a:lnTo>
                    <a:pt x="2631157" y="398654"/>
                  </a:lnTo>
                  <a:lnTo>
                    <a:pt x="2597335" y="369292"/>
                  </a:lnTo>
                  <a:lnTo>
                    <a:pt x="2562745" y="340896"/>
                  </a:lnTo>
                  <a:lnTo>
                    <a:pt x="2527404" y="313487"/>
                  </a:lnTo>
                  <a:lnTo>
                    <a:pt x="2491331" y="287084"/>
                  </a:lnTo>
                  <a:lnTo>
                    <a:pt x="2454545" y="261708"/>
                  </a:lnTo>
                  <a:lnTo>
                    <a:pt x="2417064" y="237377"/>
                  </a:lnTo>
                  <a:lnTo>
                    <a:pt x="2378908" y="214112"/>
                  </a:lnTo>
                  <a:lnTo>
                    <a:pt x="2340095" y="191932"/>
                  </a:lnTo>
                  <a:lnTo>
                    <a:pt x="2300644" y="170856"/>
                  </a:lnTo>
                  <a:lnTo>
                    <a:pt x="2260573" y="150906"/>
                  </a:lnTo>
                  <a:lnTo>
                    <a:pt x="2219902" y="132099"/>
                  </a:lnTo>
                  <a:lnTo>
                    <a:pt x="2178648" y="114457"/>
                  </a:lnTo>
                  <a:lnTo>
                    <a:pt x="2136832" y="97998"/>
                  </a:lnTo>
                  <a:lnTo>
                    <a:pt x="2094470" y="82743"/>
                  </a:lnTo>
                  <a:lnTo>
                    <a:pt x="2051583" y="68711"/>
                  </a:lnTo>
                  <a:lnTo>
                    <a:pt x="2008189" y="55922"/>
                  </a:lnTo>
                  <a:lnTo>
                    <a:pt x="1964307" y="44395"/>
                  </a:lnTo>
                  <a:lnTo>
                    <a:pt x="1919954" y="34151"/>
                  </a:lnTo>
                  <a:lnTo>
                    <a:pt x="1875151" y="25209"/>
                  </a:lnTo>
                  <a:lnTo>
                    <a:pt x="1829916" y="17588"/>
                  </a:lnTo>
                  <a:lnTo>
                    <a:pt x="1784268" y="11309"/>
                  </a:lnTo>
                  <a:lnTo>
                    <a:pt x="1738224" y="6390"/>
                  </a:lnTo>
                  <a:lnTo>
                    <a:pt x="1691805" y="2853"/>
                  </a:lnTo>
                  <a:lnTo>
                    <a:pt x="1645029" y="716"/>
                  </a:lnTo>
                  <a:lnTo>
                    <a:pt x="159791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80715" y="4443996"/>
              <a:ext cx="1298447" cy="143560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20339" y="4457700"/>
              <a:ext cx="1224280" cy="1376680"/>
            </a:xfrm>
            <a:custGeom>
              <a:avLst/>
              <a:gdLst/>
              <a:ahLst/>
              <a:cxnLst/>
              <a:rect l="l" t="t" r="r" b="b"/>
              <a:pathLst>
                <a:path w="1224279" h="1376679">
                  <a:moveTo>
                    <a:pt x="414528" y="0"/>
                  </a:moveTo>
                  <a:lnTo>
                    <a:pt x="0" y="116205"/>
                  </a:lnTo>
                  <a:lnTo>
                    <a:pt x="3937" y="1360601"/>
                  </a:lnTo>
                  <a:lnTo>
                    <a:pt x="407187" y="1376608"/>
                  </a:lnTo>
                  <a:lnTo>
                    <a:pt x="668670" y="1333109"/>
                  </a:lnTo>
                  <a:lnTo>
                    <a:pt x="902745" y="1186154"/>
                  </a:lnTo>
                  <a:lnTo>
                    <a:pt x="1223772" y="891794"/>
                  </a:lnTo>
                  <a:lnTo>
                    <a:pt x="1077722" y="398272"/>
                  </a:lnTo>
                  <a:lnTo>
                    <a:pt x="690880" y="82931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95244" y="3828288"/>
              <a:ext cx="1645920" cy="1693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34867" y="3842003"/>
              <a:ext cx="1571625" cy="1618615"/>
            </a:xfrm>
            <a:custGeom>
              <a:avLst/>
              <a:gdLst/>
              <a:ahLst/>
              <a:cxnLst/>
              <a:rect l="l" t="t" r="r" b="b"/>
              <a:pathLst>
                <a:path w="1571625" h="1618614">
                  <a:moveTo>
                    <a:pt x="1571244" y="0"/>
                  </a:moveTo>
                  <a:lnTo>
                    <a:pt x="315848" y="116205"/>
                  </a:lnTo>
                  <a:lnTo>
                    <a:pt x="0" y="614172"/>
                  </a:lnTo>
                  <a:lnTo>
                    <a:pt x="911986" y="1618488"/>
                  </a:lnTo>
                  <a:lnTo>
                    <a:pt x="1270779" y="1268122"/>
                  </a:lnTo>
                  <a:lnTo>
                    <a:pt x="1458229" y="994410"/>
                  </a:lnTo>
                  <a:lnTo>
                    <a:pt x="1535404" y="656117"/>
                  </a:lnTo>
                  <a:lnTo>
                    <a:pt x="1563370" y="112014"/>
                  </a:lnTo>
                  <a:lnTo>
                    <a:pt x="1571244" y="0"/>
                  </a:lnTo>
                  <a:close/>
                </a:path>
              </a:pathLst>
            </a:custGeom>
            <a:solidFill>
              <a:srgbClr val="FDA2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92779" y="2243327"/>
              <a:ext cx="1665732" cy="1776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32404" y="2257043"/>
              <a:ext cx="1591945" cy="1702435"/>
            </a:xfrm>
            <a:custGeom>
              <a:avLst/>
              <a:gdLst/>
              <a:ahLst/>
              <a:cxnLst/>
              <a:rect l="l" t="t" r="r" b="b"/>
              <a:pathLst>
                <a:path w="1591945" h="1702435">
                  <a:moveTo>
                    <a:pt x="876807" y="0"/>
                  </a:moveTo>
                  <a:lnTo>
                    <a:pt x="0" y="1062863"/>
                  </a:lnTo>
                  <a:lnTo>
                    <a:pt x="217169" y="1702307"/>
                  </a:lnTo>
                  <a:lnTo>
                    <a:pt x="1591691" y="1698116"/>
                  </a:lnTo>
                  <a:lnTo>
                    <a:pt x="1584092" y="1107545"/>
                  </a:lnTo>
                  <a:lnTo>
                    <a:pt x="1516141" y="741156"/>
                  </a:lnTo>
                  <a:lnTo>
                    <a:pt x="1328961" y="446371"/>
                  </a:lnTo>
                  <a:lnTo>
                    <a:pt x="963675" y="70611"/>
                  </a:lnTo>
                  <a:lnTo>
                    <a:pt x="876807" y="0"/>
                  </a:lnTo>
                  <a:close/>
                </a:path>
              </a:pathLst>
            </a:custGeom>
            <a:solidFill>
              <a:srgbClr val="46B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29839" y="1534667"/>
              <a:ext cx="1772412" cy="1859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9463" y="1545845"/>
              <a:ext cx="1697989" cy="1787525"/>
            </a:xfrm>
            <a:custGeom>
              <a:avLst/>
              <a:gdLst/>
              <a:ahLst/>
              <a:cxnLst/>
              <a:rect l="l" t="t" r="r" b="b"/>
              <a:pathLst>
                <a:path w="1697989" h="1787525">
                  <a:moveTo>
                    <a:pt x="608385" y="0"/>
                  </a:moveTo>
                  <a:lnTo>
                    <a:pt x="0" y="3046"/>
                  </a:lnTo>
                  <a:lnTo>
                    <a:pt x="27686" y="1567305"/>
                  </a:lnTo>
                  <a:lnTo>
                    <a:pt x="698881" y="1787142"/>
                  </a:lnTo>
                  <a:lnTo>
                    <a:pt x="1697736" y="704213"/>
                  </a:lnTo>
                  <a:lnTo>
                    <a:pt x="1298090" y="284849"/>
                  </a:lnTo>
                  <a:lnTo>
                    <a:pt x="988028" y="72022"/>
                  </a:lnTo>
                  <a:lnTo>
                    <a:pt x="608385" y="0"/>
                  </a:lnTo>
                  <a:close/>
                </a:path>
              </a:pathLst>
            </a:custGeom>
            <a:solidFill>
              <a:srgbClr val="006A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79091" y="2941319"/>
              <a:ext cx="1748028" cy="18348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18715" y="2955035"/>
              <a:ext cx="1673860" cy="1760220"/>
            </a:xfrm>
            <a:custGeom>
              <a:avLst/>
              <a:gdLst/>
              <a:ahLst/>
              <a:cxnLst/>
              <a:rect l="l" t="t" r="r" b="b"/>
              <a:pathLst>
                <a:path w="1673860" h="1760220">
                  <a:moveTo>
                    <a:pt x="836676" y="0"/>
                  </a:moveTo>
                  <a:lnTo>
                    <a:pt x="789203" y="1393"/>
                  </a:lnTo>
                  <a:lnTo>
                    <a:pt x="742425" y="5523"/>
                  </a:lnTo>
                  <a:lnTo>
                    <a:pt x="696411" y="12317"/>
                  </a:lnTo>
                  <a:lnTo>
                    <a:pt x="651233" y="21699"/>
                  </a:lnTo>
                  <a:lnTo>
                    <a:pt x="606961" y="33595"/>
                  </a:lnTo>
                  <a:lnTo>
                    <a:pt x="563666" y="47931"/>
                  </a:lnTo>
                  <a:lnTo>
                    <a:pt x="521418" y="64633"/>
                  </a:lnTo>
                  <a:lnTo>
                    <a:pt x="480288" y="83625"/>
                  </a:lnTo>
                  <a:lnTo>
                    <a:pt x="440347" y="104835"/>
                  </a:lnTo>
                  <a:lnTo>
                    <a:pt x="401665" y="128187"/>
                  </a:lnTo>
                  <a:lnTo>
                    <a:pt x="364313" y="153608"/>
                  </a:lnTo>
                  <a:lnTo>
                    <a:pt x="328363" y="181022"/>
                  </a:lnTo>
                  <a:lnTo>
                    <a:pt x="293883" y="210356"/>
                  </a:lnTo>
                  <a:lnTo>
                    <a:pt x="260946" y="241535"/>
                  </a:lnTo>
                  <a:lnTo>
                    <a:pt x="229622" y="274485"/>
                  </a:lnTo>
                  <a:lnTo>
                    <a:pt x="199981" y="309132"/>
                  </a:lnTo>
                  <a:lnTo>
                    <a:pt x="172094" y="345401"/>
                  </a:lnTo>
                  <a:lnTo>
                    <a:pt x="146032" y="383218"/>
                  </a:lnTo>
                  <a:lnTo>
                    <a:pt x="121865" y="422508"/>
                  </a:lnTo>
                  <a:lnTo>
                    <a:pt x="99665" y="463198"/>
                  </a:lnTo>
                  <a:lnTo>
                    <a:pt x="79501" y="505213"/>
                  </a:lnTo>
                  <a:lnTo>
                    <a:pt x="61445" y="548478"/>
                  </a:lnTo>
                  <a:lnTo>
                    <a:pt x="45567" y="592920"/>
                  </a:lnTo>
                  <a:lnTo>
                    <a:pt x="31938" y="638464"/>
                  </a:lnTo>
                  <a:lnTo>
                    <a:pt x="20629" y="685035"/>
                  </a:lnTo>
                  <a:lnTo>
                    <a:pt x="11709" y="732559"/>
                  </a:lnTo>
                  <a:lnTo>
                    <a:pt x="5251" y="780963"/>
                  </a:lnTo>
                  <a:lnTo>
                    <a:pt x="1324" y="830171"/>
                  </a:lnTo>
                  <a:lnTo>
                    <a:pt x="0" y="880109"/>
                  </a:lnTo>
                  <a:lnTo>
                    <a:pt x="1324" y="930048"/>
                  </a:lnTo>
                  <a:lnTo>
                    <a:pt x="5251" y="979256"/>
                  </a:lnTo>
                  <a:lnTo>
                    <a:pt x="11709" y="1027660"/>
                  </a:lnTo>
                  <a:lnTo>
                    <a:pt x="20629" y="1075184"/>
                  </a:lnTo>
                  <a:lnTo>
                    <a:pt x="31938" y="1121755"/>
                  </a:lnTo>
                  <a:lnTo>
                    <a:pt x="45567" y="1167299"/>
                  </a:lnTo>
                  <a:lnTo>
                    <a:pt x="61445" y="1211741"/>
                  </a:lnTo>
                  <a:lnTo>
                    <a:pt x="79501" y="1255006"/>
                  </a:lnTo>
                  <a:lnTo>
                    <a:pt x="99665" y="1297021"/>
                  </a:lnTo>
                  <a:lnTo>
                    <a:pt x="121865" y="1337711"/>
                  </a:lnTo>
                  <a:lnTo>
                    <a:pt x="146032" y="1377001"/>
                  </a:lnTo>
                  <a:lnTo>
                    <a:pt x="172094" y="1414818"/>
                  </a:lnTo>
                  <a:lnTo>
                    <a:pt x="199981" y="1451087"/>
                  </a:lnTo>
                  <a:lnTo>
                    <a:pt x="229622" y="1485734"/>
                  </a:lnTo>
                  <a:lnTo>
                    <a:pt x="260946" y="1518684"/>
                  </a:lnTo>
                  <a:lnTo>
                    <a:pt x="293883" y="1549863"/>
                  </a:lnTo>
                  <a:lnTo>
                    <a:pt x="328363" y="1579197"/>
                  </a:lnTo>
                  <a:lnTo>
                    <a:pt x="364313" y="1606611"/>
                  </a:lnTo>
                  <a:lnTo>
                    <a:pt x="401665" y="1632032"/>
                  </a:lnTo>
                  <a:lnTo>
                    <a:pt x="440347" y="1655384"/>
                  </a:lnTo>
                  <a:lnTo>
                    <a:pt x="480288" y="1676594"/>
                  </a:lnTo>
                  <a:lnTo>
                    <a:pt x="521418" y="1695586"/>
                  </a:lnTo>
                  <a:lnTo>
                    <a:pt x="563666" y="1712288"/>
                  </a:lnTo>
                  <a:lnTo>
                    <a:pt x="606961" y="1726624"/>
                  </a:lnTo>
                  <a:lnTo>
                    <a:pt x="651233" y="1738520"/>
                  </a:lnTo>
                  <a:lnTo>
                    <a:pt x="696411" y="1747902"/>
                  </a:lnTo>
                  <a:lnTo>
                    <a:pt x="742425" y="1754696"/>
                  </a:lnTo>
                  <a:lnTo>
                    <a:pt x="789203" y="1758826"/>
                  </a:lnTo>
                  <a:lnTo>
                    <a:pt x="836676" y="1760220"/>
                  </a:lnTo>
                  <a:lnTo>
                    <a:pt x="884148" y="1758826"/>
                  </a:lnTo>
                  <a:lnTo>
                    <a:pt x="930926" y="1754696"/>
                  </a:lnTo>
                  <a:lnTo>
                    <a:pt x="976940" y="1747902"/>
                  </a:lnTo>
                  <a:lnTo>
                    <a:pt x="1022118" y="1738520"/>
                  </a:lnTo>
                  <a:lnTo>
                    <a:pt x="1066390" y="1726624"/>
                  </a:lnTo>
                  <a:lnTo>
                    <a:pt x="1109685" y="1712288"/>
                  </a:lnTo>
                  <a:lnTo>
                    <a:pt x="1151933" y="1695586"/>
                  </a:lnTo>
                  <a:lnTo>
                    <a:pt x="1193063" y="1676594"/>
                  </a:lnTo>
                  <a:lnTo>
                    <a:pt x="1233004" y="1655384"/>
                  </a:lnTo>
                  <a:lnTo>
                    <a:pt x="1271686" y="1632032"/>
                  </a:lnTo>
                  <a:lnTo>
                    <a:pt x="1309038" y="1606611"/>
                  </a:lnTo>
                  <a:lnTo>
                    <a:pt x="1344988" y="1579197"/>
                  </a:lnTo>
                  <a:lnTo>
                    <a:pt x="1379468" y="1549863"/>
                  </a:lnTo>
                  <a:lnTo>
                    <a:pt x="1412405" y="1518684"/>
                  </a:lnTo>
                  <a:lnTo>
                    <a:pt x="1443729" y="1485734"/>
                  </a:lnTo>
                  <a:lnTo>
                    <a:pt x="1473370" y="1451087"/>
                  </a:lnTo>
                  <a:lnTo>
                    <a:pt x="1501257" y="1414818"/>
                  </a:lnTo>
                  <a:lnTo>
                    <a:pt x="1527319" y="1377001"/>
                  </a:lnTo>
                  <a:lnTo>
                    <a:pt x="1551486" y="1337711"/>
                  </a:lnTo>
                  <a:lnTo>
                    <a:pt x="1573686" y="1297021"/>
                  </a:lnTo>
                  <a:lnTo>
                    <a:pt x="1593850" y="1255006"/>
                  </a:lnTo>
                  <a:lnTo>
                    <a:pt x="1611906" y="1211741"/>
                  </a:lnTo>
                  <a:lnTo>
                    <a:pt x="1627784" y="1167299"/>
                  </a:lnTo>
                  <a:lnTo>
                    <a:pt x="1641413" y="1121755"/>
                  </a:lnTo>
                  <a:lnTo>
                    <a:pt x="1652722" y="1075184"/>
                  </a:lnTo>
                  <a:lnTo>
                    <a:pt x="1661642" y="1027660"/>
                  </a:lnTo>
                  <a:lnTo>
                    <a:pt x="1668100" y="979256"/>
                  </a:lnTo>
                  <a:lnTo>
                    <a:pt x="1672027" y="930048"/>
                  </a:lnTo>
                  <a:lnTo>
                    <a:pt x="1673351" y="880109"/>
                  </a:lnTo>
                  <a:lnTo>
                    <a:pt x="1672027" y="830171"/>
                  </a:lnTo>
                  <a:lnTo>
                    <a:pt x="1668100" y="780963"/>
                  </a:lnTo>
                  <a:lnTo>
                    <a:pt x="1661642" y="732559"/>
                  </a:lnTo>
                  <a:lnTo>
                    <a:pt x="1652722" y="685035"/>
                  </a:lnTo>
                  <a:lnTo>
                    <a:pt x="1641413" y="638464"/>
                  </a:lnTo>
                  <a:lnTo>
                    <a:pt x="1627784" y="592920"/>
                  </a:lnTo>
                  <a:lnTo>
                    <a:pt x="1611906" y="548478"/>
                  </a:lnTo>
                  <a:lnTo>
                    <a:pt x="1593850" y="505213"/>
                  </a:lnTo>
                  <a:lnTo>
                    <a:pt x="1573686" y="463198"/>
                  </a:lnTo>
                  <a:lnTo>
                    <a:pt x="1551486" y="422508"/>
                  </a:lnTo>
                  <a:lnTo>
                    <a:pt x="1527319" y="383218"/>
                  </a:lnTo>
                  <a:lnTo>
                    <a:pt x="1501257" y="345401"/>
                  </a:lnTo>
                  <a:lnTo>
                    <a:pt x="1473370" y="309132"/>
                  </a:lnTo>
                  <a:lnTo>
                    <a:pt x="1443729" y="274485"/>
                  </a:lnTo>
                  <a:lnTo>
                    <a:pt x="1412405" y="241535"/>
                  </a:lnTo>
                  <a:lnTo>
                    <a:pt x="1379468" y="210356"/>
                  </a:lnTo>
                  <a:lnTo>
                    <a:pt x="1344988" y="181022"/>
                  </a:lnTo>
                  <a:lnTo>
                    <a:pt x="1309038" y="153608"/>
                  </a:lnTo>
                  <a:lnTo>
                    <a:pt x="1271686" y="128187"/>
                  </a:lnTo>
                  <a:lnTo>
                    <a:pt x="1233004" y="104835"/>
                  </a:lnTo>
                  <a:lnTo>
                    <a:pt x="1193063" y="83625"/>
                  </a:lnTo>
                  <a:lnTo>
                    <a:pt x="1151933" y="64633"/>
                  </a:lnTo>
                  <a:lnTo>
                    <a:pt x="1109685" y="47931"/>
                  </a:lnTo>
                  <a:lnTo>
                    <a:pt x="1066390" y="33595"/>
                  </a:lnTo>
                  <a:lnTo>
                    <a:pt x="1022118" y="21699"/>
                  </a:lnTo>
                  <a:lnTo>
                    <a:pt x="976940" y="12317"/>
                  </a:lnTo>
                  <a:lnTo>
                    <a:pt x="930926" y="5523"/>
                  </a:lnTo>
                  <a:lnTo>
                    <a:pt x="884148" y="1393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14727" y="3083051"/>
              <a:ext cx="1478279" cy="15499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54351" y="3096767"/>
              <a:ext cx="1403985" cy="1475740"/>
            </a:xfrm>
            <a:custGeom>
              <a:avLst/>
              <a:gdLst/>
              <a:ahLst/>
              <a:cxnLst/>
              <a:rect l="l" t="t" r="r" b="b"/>
              <a:pathLst>
                <a:path w="1403985" h="1475739">
                  <a:moveTo>
                    <a:pt x="701802" y="0"/>
                  </a:moveTo>
                  <a:lnTo>
                    <a:pt x="655657" y="1568"/>
                  </a:lnTo>
                  <a:lnTo>
                    <a:pt x="610309" y="6210"/>
                  </a:lnTo>
                  <a:lnTo>
                    <a:pt x="565851" y="13827"/>
                  </a:lnTo>
                  <a:lnTo>
                    <a:pt x="522375" y="24323"/>
                  </a:lnTo>
                  <a:lnTo>
                    <a:pt x="479974" y="37600"/>
                  </a:lnTo>
                  <a:lnTo>
                    <a:pt x="438740" y="53561"/>
                  </a:lnTo>
                  <a:lnTo>
                    <a:pt x="398765" y="72109"/>
                  </a:lnTo>
                  <a:lnTo>
                    <a:pt x="360142" y="93147"/>
                  </a:lnTo>
                  <a:lnTo>
                    <a:pt x="322964" y="116578"/>
                  </a:lnTo>
                  <a:lnTo>
                    <a:pt x="287322" y="142305"/>
                  </a:lnTo>
                  <a:lnTo>
                    <a:pt x="253310" y="170229"/>
                  </a:lnTo>
                  <a:lnTo>
                    <a:pt x="221020" y="200256"/>
                  </a:lnTo>
                  <a:lnTo>
                    <a:pt x="190543" y="232286"/>
                  </a:lnTo>
                  <a:lnTo>
                    <a:pt x="161974" y="266224"/>
                  </a:lnTo>
                  <a:lnTo>
                    <a:pt x="135404" y="301971"/>
                  </a:lnTo>
                  <a:lnTo>
                    <a:pt x="110925" y="339431"/>
                  </a:lnTo>
                  <a:lnTo>
                    <a:pt x="88631" y="378507"/>
                  </a:lnTo>
                  <a:lnTo>
                    <a:pt x="68613" y="419101"/>
                  </a:lnTo>
                  <a:lnTo>
                    <a:pt x="50964" y="461116"/>
                  </a:lnTo>
                  <a:lnTo>
                    <a:pt x="35777" y="504456"/>
                  </a:lnTo>
                  <a:lnTo>
                    <a:pt x="23144" y="549022"/>
                  </a:lnTo>
                  <a:lnTo>
                    <a:pt x="13157" y="594719"/>
                  </a:lnTo>
                  <a:lnTo>
                    <a:pt x="5909" y="641448"/>
                  </a:lnTo>
                  <a:lnTo>
                    <a:pt x="1492" y="689112"/>
                  </a:lnTo>
                  <a:lnTo>
                    <a:pt x="0" y="737616"/>
                  </a:lnTo>
                  <a:lnTo>
                    <a:pt x="1492" y="786119"/>
                  </a:lnTo>
                  <a:lnTo>
                    <a:pt x="5909" y="833783"/>
                  </a:lnTo>
                  <a:lnTo>
                    <a:pt x="13157" y="880512"/>
                  </a:lnTo>
                  <a:lnTo>
                    <a:pt x="23144" y="926209"/>
                  </a:lnTo>
                  <a:lnTo>
                    <a:pt x="35777" y="970775"/>
                  </a:lnTo>
                  <a:lnTo>
                    <a:pt x="50964" y="1014115"/>
                  </a:lnTo>
                  <a:lnTo>
                    <a:pt x="68613" y="1056130"/>
                  </a:lnTo>
                  <a:lnTo>
                    <a:pt x="88631" y="1096724"/>
                  </a:lnTo>
                  <a:lnTo>
                    <a:pt x="110925" y="1135800"/>
                  </a:lnTo>
                  <a:lnTo>
                    <a:pt x="135404" y="1173260"/>
                  </a:lnTo>
                  <a:lnTo>
                    <a:pt x="161974" y="1209007"/>
                  </a:lnTo>
                  <a:lnTo>
                    <a:pt x="190543" y="1242945"/>
                  </a:lnTo>
                  <a:lnTo>
                    <a:pt x="221020" y="1274975"/>
                  </a:lnTo>
                  <a:lnTo>
                    <a:pt x="253310" y="1305002"/>
                  </a:lnTo>
                  <a:lnTo>
                    <a:pt x="287322" y="1332926"/>
                  </a:lnTo>
                  <a:lnTo>
                    <a:pt x="322964" y="1358653"/>
                  </a:lnTo>
                  <a:lnTo>
                    <a:pt x="360142" y="1382084"/>
                  </a:lnTo>
                  <a:lnTo>
                    <a:pt x="398765" y="1403122"/>
                  </a:lnTo>
                  <a:lnTo>
                    <a:pt x="438740" y="1421670"/>
                  </a:lnTo>
                  <a:lnTo>
                    <a:pt x="479974" y="1437631"/>
                  </a:lnTo>
                  <a:lnTo>
                    <a:pt x="522375" y="1450908"/>
                  </a:lnTo>
                  <a:lnTo>
                    <a:pt x="565851" y="1461404"/>
                  </a:lnTo>
                  <a:lnTo>
                    <a:pt x="610309" y="1469021"/>
                  </a:lnTo>
                  <a:lnTo>
                    <a:pt x="655657" y="1473663"/>
                  </a:lnTo>
                  <a:lnTo>
                    <a:pt x="701802" y="1475232"/>
                  </a:lnTo>
                  <a:lnTo>
                    <a:pt x="747946" y="1473663"/>
                  </a:lnTo>
                  <a:lnTo>
                    <a:pt x="793294" y="1469021"/>
                  </a:lnTo>
                  <a:lnTo>
                    <a:pt x="837752" y="1461404"/>
                  </a:lnTo>
                  <a:lnTo>
                    <a:pt x="881228" y="1450908"/>
                  </a:lnTo>
                  <a:lnTo>
                    <a:pt x="923629" y="1437631"/>
                  </a:lnTo>
                  <a:lnTo>
                    <a:pt x="964863" y="1421670"/>
                  </a:lnTo>
                  <a:lnTo>
                    <a:pt x="1004838" y="1403122"/>
                  </a:lnTo>
                  <a:lnTo>
                    <a:pt x="1043461" y="1382084"/>
                  </a:lnTo>
                  <a:lnTo>
                    <a:pt x="1080639" y="1358653"/>
                  </a:lnTo>
                  <a:lnTo>
                    <a:pt x="1116281" y="1332926"/>
                  </a:lnTo>
                  <a:lnTo>
                    <a:pt x="1150293" y="1305002"/>
                  </a:lnTo>
                  <a:lnTo>
                    <a:pt x="1182583" y="1274975"/>
                  </a:lnTo>
                  <a:lnTo>
                    <a:pt x="1213060" y="1242945"/>
                  </a:lnTo>
                  <a:lnTo>
                    <a:pt x="1241629" y="1209007"/>
                  </a:lnTo>
                  <a:lnTo>
                    <a:pt x="1268199" y="1173260"/>
                  </a:lnTo>
                  <a:lnTo>
                    <a:pt x="1292678" y="1135800"/>
                  </a:lnTo>
                  <a:lnTo>
                    <a:pt x="1314972" y="1096724"/>
                  </a:lnTo>
                  <a:lnTo>
                    <a:pt x="1334990" y="1056130"/>
                  </a:lnTo>
                  <a:lnTo>
                    <a:pt x="1352639" y="1014115"/>
                  </a:lnTo>
                  <a:lnTo>
                    <a:pt x="1367826" y="970775"/>
                  </a:lnTo>
                  <a:lnTo>
                    <a:pt x="1380459" y="926209"/>
                  </a:lnTo>
                  <a:lnTo>
                    <a:pt x="1390446" y="880512"/>
                  </a:lnTo>
                  <a:lnTo>
                    <a:pt x="1397694" y="833783"/>
                  </a:lnTo>
                  <a:lnTo>
                    <a:pt x="1402111" y="786119"/>
                  </a:lnTo>
                  <a:lnTo>
                    <a:pt x="1403603" y="737616"/>
                  </a:lnTo>
                  <a:lnTo>
                    <a:pt x="1402111" y="689112"/>
                  </a:lnTo>
                  <a:lnTo>
                    <a:pt x="1397694" y="641448"/>
                  </a:lnTo>
                  <a:lnTo>
                    <a:pt x="1390446" y="594719"/>
                  </a:lnTo>
                  <a:lnTo>
                    <a:pt x="1380459" y="549022"/>
                  </a:lnTo>
                  <a:lnTo>
                    <a:pt x="1367826" y="504456"/>
                  </a:lnTo>
                  <a:lnTo>
                    <a:pt x="1352639" y="461116"/>
                  </a:lnTo>
                  <a:lnTo>
                    <a:pt x="1334990" y="419101"/>
                  </a:lnTo>
                  <a:lnTo>
                    <a:pt x="1314972" y="378507"/>
                  </a:lnTo>
                  <a:lnTo>
                    <a:pt x="1292678" y="339431"/>
                  </a:lnTo>
                  <a:lnTo>
                    <a:pt x="1268199" y="301971"/>
                  </a:lnTo>
                  <a:lnTo>
                    <a:pt x="1241629" y="266224"/>
                  </a:lnTo>
                  <a:lnTo>
                    <a:pt x="1213060" y="232286"/>
                  </a:lnTo>
                  <a:lnTo>
                    <a:pt x="1182583" y="200256"/>
                  </a:lnTo>
                  <a:lnTo>
                    <a:pt x="1150293" y="170229"/>
                  </a:lnTo>
                  <a:lnTo>
                    <a:pt x="1116281" y="142305"/>
                  </a:lnTo>
                  <a:lnTo>
                    <a:pt x="1080639" y="116578"/>
                  </a:lnTo>
                  <a:lnTo>
                    <a:pt x="1043461" y="93147"/>
                  </a:lnTo>
                  <a:lnTo>
                    <a:pt x="1004838" y="72109"/>
                  </a:lnTo>
                  <a:lnTo>
                    <a:pt x="964863" y="53561"/>
                  </a:lnTo>
                  <a:lnTo>
                    <a:pt x="923629" y="37600"/>
                  </a:lnTo>
                  <a:lnTo>
                    <a:pt x="881228" y="24323"/>
                  </a:lnTo>
                  <a:lnTo>
                    <a:pt x="837752" y="13827"/>
                  </a:lnTo>
                  <a:lnTo>
                    <a:pt x="793294" y="6210"/>
                  </a:lnTo>
                  <a:lnTo>
                    <a:pt x="747946" y="1568"/>
                  </a:lnTo>
                  <a:lnTo>
                    <a:pt x="701802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27503" y="3200400"/>
              <a:ext cx="1252740" cy="1315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67127" y="3214116"/>
              <a:ext cx="1178560" cy="1240790"/>
            </a:xfrm>
            <a:custGeom>
              <a:avLst/>
              <a:gdLst/>
              <a:ahLst/>
              <a:cxnLst/>
              <a:rect l="l" t="t" r="r" b="b"/>
              <a:pathLst>
                <a:path w="1178560" h="1240789">
                  <a:moveTo>
                    <a:pt x="589026" y="0"/>
                  </a:moveTo>
                  <a:lnTo>
                    <a:pt x="543002" y="1866"/>
                  </a:lnTo>
                  <a:lnTo>
                    <a:pt x="497945" y="7373"/>
                  </a:lnTo>
                  <a:lnTo>
                    <a:pt x="453987" y="16384"/>
                  </a:lnTo>
                  <a:lnTo>
                    <a:pt x="411259" y="28759"/>
                  </a:lnTo>
                  <a:lnTo>
                    <a:pt x="369891" y="44361"/>
                  </a:lnTo>
                  <a:lnTo>
                    <a:pt x="330014" y="63052"/>
                  </a:lnTo>
                  <a:lnTo>
                    <a:pt x="291761" y="84694"/>
                  </a:lnTo>
                  <a:lnTo>
                    <a:pt x="255261" y="109150"/>
                  </a:lnTo>
                  <a:lnTo>
                    <a:pt x="220646" y="136280"/>
                  </a:lnTo>
                  <a:lnTo>
                    <a:pt x="188047" y="165947"/>
                  </a:lnTo>
                  <a:lnTo>
                    <a:pt x="157596" y="198013"/>
                  </a:lnTo>
                  <a:lnTo>
                    <a:pt x="129422" y="232341"/>
                  </a:lnTo>
                  <a:lnTo>
                    <a:pt x="103657" y="268791"/>
                  </a:lnTo>
                  <a:lnTo>
                    <a:pt x="80433" y="307227"/>
                  </a:lnTo>
                  <a:lnTo>
                    <a:pt x="59880" y="347509"/>
                  </a:lnTo>
                  <a:lnTo>
                    <a:pt x="42129" y="389501"/>
                  </a:lnTo>
                  <a:lnTo>
                    <a:pt x="27312" y="433064"/>
                  </a:lnTo>
                  <a:lnTo>
                    <a:pt x="15559" y="478060"/>
                  </a:lnTo>
                  <a:lnTo>
                    <a:pt x="7002" y="524351"/>
                  </a:lnTo>
                  <a:lnTo>
                    <a:pt x="1772" y="571800"/>
                  </a:lnTo>
                  <a:lnTo>
                    <a:pt x="0" y="620268"/>
                  </a:lnTo>
                  <a:lnTo>
                    <a:pt x="1772" y="668735"/>
                  </a:lnTo>
                  <a:lnTo>
                    <a:pt x="7002" y="716184"/>
                  </a:lnTo>
                  <a:lnTo>
                    <a:pt x="15559" y="762475"/>
                  </a:lnTo>
                  <a:lnTo>
                    <a:pt x="27312" y="807471"/>
                  </a:lnTo>
                  <a:lnTo>
                    <a:pt x="42129" y="851034"/>
                  </a:lnTo>
                  <a:lnTo>
                    <a:pt x="59880" y="893026"/>
                  </a:lnTo>
                  <a:lnTo>
                    <a:pt x="80433" y="933308"/>
                  </a:lnTo>
                  <a:lnTo>
                    <a:pt x="103657" y="971744"/>
                  </a:lnTo>
                  <a:lnTo>
                    <a:pt x="129422" y="1008194"/>
                  </a:lnTo>
                  <a:lnTo>
                    <a:pt x="157596" y="1042522"/>
                  </a:lnTo>
                  <a:lnTo>
                    <a:pt x="188047" y="1074588"/>
                  </a:lnTo>
                  <a:lnTo>
                    <a:pt x="220646" y="1104255"/>
                  </a:lnTo>
                  <a:lnTo>
                    <a:pt x="255261" y="1131385"/>
                  </a:lnTo>
                  <a:lnTo>
                    <a:pt x="291761" y="1155841"/>
                  </a:lnTo>
                  <a:lnTo>
                    <a:pt x="330014" y="1177483"/>
                  </a:lnTo>
                  <a:lnTo>
                    <a:pt x="369891" y="1196174"/>
                  </a:lnTo>
                  <a:lnTo>
                    <a:pt x="411259" y="1211776"/>
                  </a:lnTo>
                  <a:lnTo>
                    <a:pt x="453987" y="1224151"/>
                  </a:lnTo>
                  <a:lnTo>
                    <a:pt x="497945" y="1233162"/>
                  </a:lnTo>
                  <a:lnTo>
                    <a:pt x="543002" y="1238669"/>
                  </a:lnTo>
                  <a:lnTo>
                    <a:pt x="589026" y="1240536"/>
                  </a:lnTo>
                  <a:lnTo>
                    <a:pt x="635049" y="1238669"/>
                  </a:lnTo>
                  <a:lnTo>
                    <a:pt x="680106" y="1233162"/>
                  </a:lnTo>
                  <a:lnTo>
                    <a:pt x="724064" y="1224151"/>
                  </a:lnTo>
                  <a:lnTo>
                    <a:pt x="766792" y="1211776"/>
                  </a:lnTo>
                  <a:lnTo>
                    <a:pt x="808160" y="1196174"/>
                  </a:lnTo>
                  <a:lnTo>
                    <a:pt x="848037" y="1177483"/>
                  </a:lnTo>
                  <a:lnTo>
                    <a:pt x="886290" y="1155841"/>
                  </a:lnTo>
                  <a:lnTo>
                    <a:pt x="922790" y="1131385"/>
                  </a:lnTo>
                  <a:lnTo>
                    <a:pt x="957405" y="1104255"/>
                  </a:lnTo>
                  <a:lnTo>
                    <a:pt x="990004" y="1074588"/>
                  </a:lnTo>
                  <a:lnTo>
                    <a:pt x="1020455" y="1042522"/>
                  </a:lnTo>
                  <a:lnTo>
                    <a:pt x="1048629" y="1008194"/>
                  </a:lnTo>
                  <a:lnTo>
                    <a:pt x="1074394" y="971744"/>
                  </a:lnTo>
                  <a:lnTo>
                    <a:pt x="1097618" y="933308"/>
                  </a:lnTo>
                  <a:lnTo>
                    <a:pt x="1118171" y="893026"/>
                  </a:lnTo>
                  <a:lnTo>
                    <a:pt x="1135922" y="851034"/>
                  </a:lnTo>
                  <a:lnTo>
                    <a:pt x="1150739" y="807471"/>
                  </a:lnTo>
                  <a:lnTo>
                    <a:pt x="1162492" y="762475"/>
                  </a:lnTo>
                  <a:lnTo>
                    <a:pt x="1171049" y="716184"/>
                  </a:lnTo>
                  <a:lnTo>
                    <a:pt x="1176279" y="668735"/>
                  </a:lnTo>
                  <a:lnTo>
                    <a:pt x="1178052" y="620268"/>
                  </a:lnTo>
                  <a:lnTo>
                    <a:pt x="1176279" y="571800"/>
                  </a:lnTo>
                  <a:lnTo>
                    <a:pt x="1171049" y="524351"/>
                  </a:lnTo>
                  <a:lnTo>
                    <a:pt x="1162492" y="478060"/>
                  </a:lnTo>
                  <a:lnTo>
                    <a:pt x="1150739" y="433064"/>
                  </a:lnTo>
                  <a:lnTo>
                    <a:pt x="1135922" y="389501"/>
                  </a:lnTo>
                  <a:lnTo>
                    <a:pt x="1118171" y="347509"/>
                  </a:lnTo>
                  <a:lnTo>
                    <a:pt x="1097618" y="307227"/>
                  </a:lnTo>
                  <a:lnTo>
                    <a:pt x="1074394" y="268791"/>
                  </a:lnTo>
                  <a:lnTo>
                    <a:pt x="1048629" y="232341"/>
                  </a:lnTo>
                  <a:lnTo>
                    <a:pt x="1020455" y="198013"/>
                  </a:lnTo>
                  <a:lnTo>
                    <a:pt x="990004" y="165947"/>
                  </a:lnTo>
                  <a:lnTo>
                    <a:pt x="957405" y="136280"/>
                  </a:lnTo>
                  <a:lnTo>
                    <a:pt x="922790" y="109150"/>
                  </a:lnTo>
                  <a:lnTo>
                    <a:pt x="886290" y="84694"/>
                  </a:lnTo>
                  <a:lnTo>
                    <a:pt x="848037" y="63052"/>
                  </a:lnTo>
                  <a:lnTo>
                    <a:pt x="808160" y="44361"/>
                  </a:lnTo>
                  <a:lnTo>
                    <a:pt x="766792" y="28759"/>
                  </a:lnTo>
                  <a:lnTo>
                    <a:pt x="724064" y="16384"/>
                  </a:lnTo>
                  <a:lnTo>
                    <a:pt x="680106" y="7373"/>
                  </a:lnTo>
                  <a:lnTo>
                    <a:pt x="635049" y="1866"/>
                  </a:lnTo>
                  <a:lnTo>
                    <a:pt x="589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828290" y="2314575"/>
            <a:ext cx="6838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rojects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3601" y="1917268"/>
            <a:ext cx="639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90+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26358" y="3025851"/>
            <a:ext cx="1050925" cy="654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00"/>
              </a:lnSpc>
              <a:spcBef>
                <a:spcPts val="105"/>
              </a:spcBef>
            </a:pPr>
            <a:r>
              <a:rPr sz="32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1921+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95580">
              <a:lnSpc>
                <a:spcPts val="1300"/>
              </a:lnSpc>
            </a:pPr>
            <a:r>
              <a:rPr lang="en-IN"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ublications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1527" y="4122546"/>
            <a:ext cx="86868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ts val="3700"/>
              </a:lnSpc>
              <a:spcBef>
                <a:spcPts val="100"/>
              </a:spcBef>
            </a:pPr>
            <a:r>
              <a:rPr sz="3200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250</a:t>
            </a:r>
            <a:r>
              <a:rPr sz="3200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300"/>
              </a:lnSpc>
            </a:pPr>
            <a:r>
              <a:rPr sz="1200" b="1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Researchers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3158" y="4907026"/>
            <a:ext cx="66484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ts val="3590"/>
              </a:lnSpc>
              <a:spcBef>
                <a:spcPts val="100"/>
              </a:spcBef>
            </a:pPr>
            <a:r>
              <a:rPr sz="3200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30K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0"/>
              </a:lnSpc>
            </a:pPr>
            <a:r>
              <a:rPr lang="en-IN"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tudents</a:t>
            </a:r>
            <a:endParaRPr sz="1200" b="1" spc="-5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35351" y="3528034"/>
            <a:ext cx="633095" cy="660400"/>
            <a:chOff x="2435351" y="3528034"/>
            <a:chExt cx="633095" cy="660400"/>
          </a:xfrm>
        </p:grpSpPr>
        <p:sp>
          <p:nvSpPr>
            <p:cNvPr id="30" name="object 30"/>
            <p:cNvSpPr/>
            <p:nvPr/>
          </p:nvSpPr>
          <p:spPr>
            <a:xfrm>
              <a:off x="2435351" y="3528034"/>
              <a:ext cx="632485" cy="6599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474975" y="3715512"/>
              <a:ext cx="393700" cy="411480"/>
            </a:xfrm>
            <a:custGeom>
              <a:avLst/>
              <a:gdLst/>
              <a:ahLst/>
              <a:cxnLst/>
              <a:rect l="l" t="t" r="r" b="b"/>
              <a:pathLst>
                <a:path w="393700" h="411479">
                  <a:moveTo>
                    <a:pt x="300736" y="335533"/>
                  </a:moveTo>
                  <a:lnTo>
                    <a:pt x="93091" y="335533"/>
                  </a:lnTo>
                  <a:lnTo>
                    <a:pt x="99441" y="340232"/>
                  </a:lnTo>
                  <a:lnTo>
                    <a:pt x="105029" y="344805"/>
                  </a:lnTo>
                  <a:lnTo>
                    <a:pt x="135000" y="361061"/>
                  </a:lnTo>
                  <a:lnTo>
                    <a:pt x="141224" y="363727"/>
                  </a:lnTo>
                  <a:lnTo>
                    <a:pt x="141224" y="403606"/>
                  </a:lnTo>
                  <a:lnTo>
                    <a:pt x="141859" y="405638"/>
                  </a:lnTo>
                  <a:lnTo>
                    <a:pt x="143129" y="407543"/>
                  </a:lnTo>
                  <a:lnTo>
                    <a:pt x="144399" y="408813"/>
                  </a:lnTo>
                  <a:lnTo>
                    <a:pt x="145669" y="410210"/>
                  </a:lnTo>
                  <a:lnTo>
                    <a:pt x="146938" y="410844"/>
                  </a:lnTo>
                  <a:lnTo>
                    <a:pt x="148717" y="411480"/>
                  </a:lnTo>
                  <a:lnTo>
                    <a:pt x="246887" y="411480"/>
                  </a:lnTo>
                  <a:lnTo>
                    <a:pt x="250698" y="410210"/>
                  </a:lnTo>
                  <a:lnTo>
                    <a:pt x="251968" y="408813"/>
                  </a:lnTo>
                  <a:lnTo>
                    <a:pt x="252603" y="407543"/>
                  </a:lnTo>
                  <a:lnTo>
                    <a:pt x="253746" y="405638"/>
                  </a:lnTo>
                  <a:lnTo>
                    <a:pt x="254381" y="403606"/>
                  </a:lnTo>
                  <a:lnTo>
                    <a:pt x="254381" y="363727"/>
                  </a:lnTo>
                  <a:lnTo>
                    <a:pt x="261238" y="361061"/>
                  </a:lnTo>
                  <a:lnTo>
                    <a:pt x="268224" y="358520"/>
                  </a:lnTo>
                  <a:lnTo>
                    <a:pt x="273812" y="355854"/>
                  </a:lnTo>
                  <a:lnTo>
                    <a:pt x="279400" y="351917"/>
                  </a:lnTo>
                  <a:lnTo>
                    <a:pt x="290703" y="344805"/>
                  </a:lnTo>
                  <a:lnTo>
                    <a:pt x="300736" y="335533"/>
                  </a:lnTo>
                  <a:close/>
                </a:path>
                <a:path w="393700" h="411479">
                  <a:moveTo>
                    <a:pt x="58166" y="52958"/>
                  </a:moveTo>
                  <a:lnTo>
                    <a:pt x="56261" y="52958"/>
                  </a:lnTo>
                  <a:lnTo>
                    <a:pt x="54356" y="54356"/>
                  </a:lnTo>
                  <a:lnTo>
                    <a:pt x="52450" y="54990"/>
                  </a:lnTo>
                  <a:lnTo>
                    <a:pt x="51307" y="55625"/>
                  </a:lnTo>
                  <a:lnTo>
                    <a:pt x="50037" y="56895"/>
                  </a:lnTo>
                  <a:lnTo>
                    <a:pt x="48768" y="58927"/>
                  </a:lnTo>
                  <a:lnTo>
                    <a:pt x="1905" y="143256"/>
                  </a:lnTo>
                  <a:lnTo>
                    <a:pt x="635" y="145287"/>
                  </a:lnTo>
                  <a:lnTo>
                    <a:pt x="635" y="150494"/>
                  </a:lnTo>
                  <a:lnTo>
                    <a:pt x="2540" y="154431"/>
                  </a:lnTo>
                  <a:lnTo>
                    <a:pt x="4953" y="157606"/>
                  </a:lnTo>
                  <a:lnTo>
                    <a:pt x="35687" y="176021"/>
                  </a:lnTo>
                  <a:lnTo>
                    <a:pt x="33905" y="196214"/>
                  </a:lnTo>
                  <a:lnTo>
                    <a:pt x="33884" y="212598"/>
                  </a:lnTo>
                  <a:lnTo>
                    <a:pt x="34417" y="219201"/>
                  </a:lnTo>
                  <a:lnTo>
                    <a:pt x="35051" y="226313"/>
                  </a:lnTo>
                  <a:lnTo>
                    <a:pt x="35687" y="232282"/>
                  </a:lnTo>
                  <a:lnTo>
                    <a:pt x="4318" y="251840"/>
                  </a:lnTo>
                  <a:lnTo>
                    <a:pt x="1905" y="254507"/>
                  </a:lnTo>
                  <a:lnTo>
                    <a:pt x="1269" y="255777"/>
                  </a:lnTo>
                  <a:lnTo>
                    <a:pt x="635" y="257810"/>
                  </a:lnTo>
                  <a:lnTo>
                    <a:pt x="0" y="259080"/>
                  </a:lnTo>
                  <a:lnTo>
                    <a:pt x="635" y="260985"/>
                  </a:lnTo>
                  <a:lnTo>
                    <a:pt x="635" y="263017"/>
                  </a:lnTo>
                  <a:lnTo>
                    <a:pt x="1269" y="264921"/>
                  </a:lnTo>
                  <a:lnTo>
                    <a:pt x="48768" y="350646"/>
                  </a:lnTo>
                  <a:lnTo>
                    <a:pt x="50673" y="353313"/>
                  </a:lnTo>
                  <a:lnTo>
                    <a:pt x="53721" y="355219"/>
                  </a:lnTo>
                  <a:lnTo>
                    <a:pt x="55625" y="355854"/>
                  </a:lnTo>
                  <a:lnTo>
                    <a:pt x="58166" y="355854"/>
                  </a:lnTo>
                  <a:lnTo>
                    <a:pt x="59436" y="355219"/>
                  </a:lnTo>
                  <a:lnTo>
                    <a:pt x="61213" y="354583"/>
                  </a:lnTo>
                  <a:lnTo>
                    <a:pt x="93091" y="335533"/>
                  </a:lnTo>
                  <a:lnTo>
                    <a:pt x="353320" y="335533"/>
                  </a:lnTo>
                  <a:lnTo>
                    <a:pt x="379008" y="288544"/>
                  </a:lnTo>
                  <a:lnTo>
                    <a:pt x="196342" y="288544"/>
                  </a:lnTo>
                  <a:lnTo>
                    <a:pt x="188213" y="287781"/>
                  </a:lnTo>
                  <a:lnTo>
                    <a:pt x="180086" y="287146"/>
                  </a:lnTo>
                  <a:lnTo>
                    <a:pt x="172466" y="285242"/>
                  </a:lnTo>
                  <a:lnTo>
                    <a:pt x="164973" y="281305"/>
                  </a:lnTo>
                  <a:lnTo>
                    <a:pt x="158115" y="278002"/>
                  </a:lnTo>
                  <a:lnTo>
                    <a:pt x="151256" y="273431"/>
                  </a:lnTo>
                  <a:lnTo>
                    <a:pt x="145669" y="268858"/>
                  </a:lnTo>
                  <a:lnTo>
                    <a:pt x="139446" y="264287"/>
                  </a:lnTo>
                  <a:lnTo>
                    <a:pt x="135000" y="257810"/>
                  </a:lnTo>
                  <a:lnTo>
                    <a:pt x="130048" y="251206"/>
                  </a:lnTo>
                  <a:lnTo>
                    <a:pt x="126237" y="244601"/>
                  </a:lnTo>
                  <a:lnTo>
                    <a:pt x="116331" y="204724"/>
                  </a:lnTo>
                  <a:lnTo>
                    <a:pt x="116840" y="196214"/>
                  </a:lnTo>
                  <a:lnTo>
                    <a:pt x="118110" y="187706"/>
                  </a:lnTo>
                  <a:lnTo>
                    <a:pt x="120015" y="179196"/>
                  </a:lnTo>
                  <a:lnTo>
                    <a:pt x="122555" y="171450"/>
                  </a:lnTo>
                  <a:lnTo>
                    <a:pt x="126237" y="164845"/>
                  </a:lnTo>
                  <a:lnTo>
                    <a:pt x="130048" y="157606"/>
                  </a:lnTo>
                  <a:lnTo>
                    <a:pt x="158115" y="130175"/>
                  </a:lnTo>
                  <a:lnTo>
                    <a:pt x="172466" y="124332"/>
                  </a:lnTo>
                  <a:lnTo>
                    <a:pt x="180086" y="121665"/>
                  </a:lnTo>
                  <a:lnTo>
                    <a:pt x="188213" y="120395"/>
                  </a:lnTo>
                  <a:lnTo>
                    <a:pt x="378120" y="120395"/>
                  </a:lnTo>
                  <a:lnTo>
                    <a:pt x="352639" y="73913"/>
                  </a:lnTo>
                  <a:lnTo>
                    <a:pt x="93091" y="73913"/>
                  </a:lnTo>
                  <a:lnTo>
                    <a:pt x="61213" y="54990"/>
                  </a:lnTo>
                  <a:lnTo>
                    <a:pt x="60071" y="54356"/>
                  </a:lnTo>
                  <a:lnTo>
                    <a:pt x="58166" y="52958"/>
                  </a:lnTo>
                  <a:close/>
                </a:path>
                <a:path w="393700" h="411479">
                  <a:moveTo>
                    <a:pt x="353320" y="335533"/>
                  </a:moveTo>
                  <a:lnTo>
                    <a:pt x="300736" y="335533"/>
                  </a:lnTo>
                  <a:lnTo>
                    <a:pt x="331343" y="354583"/>
                  </a:lnTo>
                  <a:lnTo>
                    <a:pt x="333121" y="355219"/>
                  </a:lnTo>
                  <a:lnTo>
                    <a:pt x="335661" y="355854"/>
                  </a:lnTo>
                  <a:lnTo>
                    <a:pt x="336931" y="355854"/>
                  </a:lnTo>
                  <a:lnTo>
                    <a:pt x="338836" y="355219"/>
                  </a:lnTo>
                  <a:lnTo>
                    <a:pt x="340741" y="355219"/>
                  </a:lnTo>
                  <a:lnTo>
                    <a:pt x="341884" y="353313"/>
                  </a:lnTo>
                  <a:lnTo>
                    <a:pt x="343788" y="352551"/>
                  </a:lnTo>
                  <a:lnTo>
                    <a:pt x="345059" y="350646"/>
                  </a:lnTo>
                  <a:lnTo>
                    <a:pt x="353320" y="335533"/>
                  </a:lnTo>
                  <a:close/>
                </a:path>
                <a:path w="393700" h="411479">
                  <a:moveTo>
                    <a:pt x="378120" y="120395"/>
                  </a:moveTo>
                  <a:lnTo>
                    <a:pt x="204469" y="120395"/>
                  </a:lnTo>
                  <a:lnTo>
                    <a:pt x="212598" y="121665"/>
                  </a:lnTo>
                  <a:lnTo>
                    <a:pt x="220091" y="124332"/>
                  </a:lnTo>
                  <a:lnTo>
                    <a:pt x="258191" y="151130"/>
                  </a:lnTo>
                  <a:lnTo>
                    <a:pt x="266319" y="164845"/>
                  </a:lnTo>
                  <a:lnTo>
                    <a:pt x="270001" y="171450"/>
                  </a:lnTo>
                  <a:lnTo>
                    <a:pt x="272542" y="179196"/>
                  </a:lnTo>
                  <a:lnTo>
                    <a:pt x="274447" y="187706"/>
                  </a:lnTo>
                  <a:lnTo>
                    <a:pt x="275717" y="196214"/>
                  </a:lnTo>
                  <a:lnTo>
                    <a:pt x="276860" y="204724"/>
                  </a:lnTo>
                  <a:lnTo>
                    <a:pt x="275717" y="212598"/>
                  </a:lnTo>
                  <a:lnTo>
                    <a:pt x="262509" y="251206"/>
                  </a:lnTo>
                  <a:lnTo>
                    <a:pt x="246887" y="268858"/>
                  </a:lnTo>
                  <a:lnTo>
                    <a:pt x="241300" y="273431"/>
                  </a:lnTo>
                  <a:lnTo>
                    <a:pt x="234442" y="278002"/>
                  </a:lnTo>
                  <a:lnTo>
                    <a:pt x="226949" y="281305"/>
                  </a:lnTo>
                  <a:lnTo>
                    <a:pt x="220091" y="285242"/>
                  </a:lnTo>
                  <a:lnTo>
                    <a:pt x="212598" y="287146"/>
                  </a:lnTo>
                  <a:lnTo>
                    <a:pt x="204469" y="287781"/>
                  </a:lnTo>
                  <a:lnTo>
                    <a:pt x="196342" y="288544"/>
                  </a:lnTo>
                  <a:lnTo>
                    <a:pt x="379008" y="288544"/>
                  </a:lnTo>
                  <a:lnTo>
                    <a:pt x="391922" y="264921"/>
                  </a:lnTo>
                  <a:lnTo>
                    <a:pt x="392556" y="263017"/>
                  </a:lnTo>
                  <a:lnTo>
                    <a:pt x="392556" y="260985"/>
                  </a:lnTo>
                  <a:lnTo>
                    <a:pt x="393192" y="259080"/>
                  </a:lnTo>
                  <a:lnTo>
                    <a:pt x="392556" y="257810"/>
                  </a:lnTo>
                  <a:lnTo>
                    <a:pt x="391922" y="255777"/>
                  </a:lnTo>
                  <a:lnTo>
                    <a:pt x="390651" y="254507"/>
                  </a:lnTo>
                  <a:lnTo>
                    <a:pt x="388238" y="251840"/>
                  </a:lnTo>
                  <a:lnTo>
                    <a:pt x="356997" y="232282"/>
                  </a:lnTo>
                  <a:lnTo>
                    <a:pt x="357505" y="226313"/>
                  </a:lnTo>
                  <a:lnTo>
                    <a:pt x="358140" y="219201"/>
                  </a:lnTo>
                  <a:lnTo>
                    <a:pt x="358672" y="212598"/>
                  </a:lnTo>
                  <a:lnTo>
                    <a:pt x="358652" y="196214"/>
                  </a:lnTo>
                  <a:lnTo>
                    <a:pt x="357505" y="183133"/>
                  </a:lnTo>
                  <a:lnTo>
                    <a:pt x="356362" y="176021"/>
                  </a:lnTo>
                  <a:lnTo>
                    <a:pt x="387604" y="157606"/>
                  </a:lnTo>
                  <a:lnTo>
                    <a:pt x="389381" y="156337"/>
                  </a:lnTo>
                  <a:lnTo>
                    <a:pt x="390017" y="155067"/>
                  </a:lnTo>
                  <a:lnTo>
                    <a:pt x="391922" y="153035"/>
                  </a:lnTo>
                  <a:lnTo>
                    <a:pt x="392556" y="151130"/>
                  </a:lnTo>
                  <a:lnTo>
                    <a:pt x="392556" y="145923"/>
                  </a:lnTo>
                  <a:lnTo>
                    <a:pt x="390651" y="143256"/>
                  </a:lnTo>
                  <a:lnTo>
                    <a:pt x="378120" y="120395"/>
                  </a:lnTo>
                  <a:close/>
                </a:path>
                <a:path w="393700" h="411479">
                  <a:moveTo>
                    <a:pt x="246887" y="0"/>
                  </a:moveTo>
                  <a:lnTo>
                    <a:pt x="148717" y="0"/>
                  </a:lnTo>
                  <a:lnTo>
                    <a:pt x="146938" y="635"/>
                  </a:lnTo>
                  <a:lnTo>
                    <a:pt x="141224" y="7874"/>
                  </a:lnTo>
                  <a:lnTo>
                    <a:pt x="141224" y="45085"/>
                  </a:lnTo>
                  <a:lnTo>
                    <a:pt x="135000" y="47117"/>
                  </a:lnTo>
                  <a:lnTo>
                    <a:pt x="128778" y="49656"/>
                  </a:lnTo>
                  <a:lnTo>
                    <a:pt x="122555" y="52324"/>
                  </a:lnTo>
                  <a:lnTo>
                    <a:pt x="116840" y="56261"/>
                  </a:lnTo>
                  <a:lnTo>
                    <a:pt x="110617" y="59562"/>
                  </a:lnTo>
                  <a:lnTo>
                    <a:pt x="93091" y="73913"/>
                  </a:lnTo>
                  <a:lnTo>
                    <a:pt x="300736" y="73913"/>
                  </a:lnTo>
                  <a:lnTo>
                    <a:pt x="290703" y="64769"/>
                  </a:lnTo>
                  <a:lnTo>
                    <a:pt x="279400" y="57531"/>
                  </a:lnTo>
                  <a:lnTo>
                    <a:pt x="273812" y="54356"/>
                  </a:lnTo>
                  <a:lnTo>
                    <a:pt x="268224" y="50418"/>
                  </a:lnTo>
                  <a:lnTo>
                    <a:pt x="254381" y="45085"/>
                  </a:lnTo>
                  <a:lnTo>
                    <a:pt x="254381" y="7874"/>
                  </a:lnTo>
                  <a:lnTo>
                    <a:pt x="253746" y="6604"/>
                  </a:lnTo>
                  <a:lnTo>
                    <a:pt x="252603" y="4571"/>
                  </a:lnTo>
                  <a:lnTo>
                    <a:pt x="251968" y="2667"/>
                  </a:lnTo>
                  <a:lnTo>
                    <a:pt x="250698" y="1269"/>
                  </a:lnTo>
                  <a:lnTo>
                    <a:pt x="246887" y="0"/>
                  </a:lnTo>
                  <a:close/>
                </a:path>
                <a:path w="393700" h="411479">
                  <a:moveTo>
                    <a:pt x="336931" y="52958"/>
                  </a:moveTo>
                  <a:lnTo>
                    <a:pt x="335025" y="52958"/>
                  </a:lnTo>
                  <a:lnTo>
                    <a:pt x="332613" y="54356"/>
                  </a:lnTo>
                  <a:lnTo>
                    <a:pt x="331343" y="54990"/>
                  </a:lnTo>
                  <a:lnTo>
                    <a:pt x="300736" y="73913"/>
                  </a:lnTo>
                  <a:lnTo>
                    <a:pt x="352639" y="73913"/>
                  </a:lnTo>
                  <a:lnTo>
                    <a:pt x="338200" y="54356"/>
                  </a:lnTo>
                  <a:lnTo>
                    <a:pt x="336931" y="52958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05683" y="3541776"/>
              <a:ext cx="227076" cy="242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5" name="Group 34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36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37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38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9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41" name="Text Box 40"/>
          <p:cNvSpPr txBox="1"/>
          <p:nvPr/>
        </p:nvSpPr>
        <p:spPr>
          <a:xfrm>
            <a:off x="685800" y="281940"/>
            <a:ext cx="10640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KIIT - The Leader in Education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2595" y="943610"/>
            <a:ext cx="5874385" cy="5481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527" y="3400043"/>
            <a:ext cx="1240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9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KIIT=SOUL</a:t>
            </a:r>
            <a:endParaRPr sz="2200" spc="-195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7800" y="1523872"/>
            <a:ext cx="1383030" cy="6610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-1905" algn="ctr">
              <a:lnSpc>
                <a:spcPct val="82000"/>
              </a:lnSpc>
              <a:spcBef>
                <a:spcPts val="450"/>
              </a:spcBef>
            </a:pPr>
            <a:r>
              <a:rPr sz="1600" spc="-19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SOUL </a:t>
            </a:r>
            <a:r>
              <a:rPr sz="1600" spc="-14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as </a:t>
            </a:r>
            <a:r>
              <a:rPr sz="1600" spc="-1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the  </a:t>
            </a:r>
            <a:r>
              <a:rPr sz="1600" spc="-1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associate  </a:t>
            </a:r>
            <a:r>
              <a:rPr sz="1600" spc="-1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consultant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sz="1600" spc="9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KIIT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6727" y="2895726"/>
            <a:ext cx="1376680" cy="14643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-3175" algn="ctr">
              <a:lnSpc>
                <a:spcPct val="82000"/>
              </a:lnSpc>
              <a:spcBef>
                <a:spcPts val="445"/>
              </a:spcBef>
            </a:pPr>
            <a:r>
              <a:rPr sz="1600" spc="-19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SOUL </a:t>
            </a:r>
            <a:r>
              <a:rPr sz="1600" spc="-14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is  </a:t>
            </a:r>
            <a:r>
              <a:rPr sz="1600" spc="-8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authored </a:t>
            </a:r>
            <a:r>
              <a:rPr sz="1600" spc="-7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with  </a:t>
            </a:r>
            <a:r>
              <a:rPr sz="1600" spc="-1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rights 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1600" spc="-18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use  </a:t>
            </a:r>
            <a:r>
              <a:rPr sz="1600" spc="-1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financial </a:t>
            </a:r>
            <a:r>
              <a:rPr sz="1600" spc="-7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and  </a:t>
            </a:r>
            <a:r>
              <a:rPr sz="1600" spc="-5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experiential  </a:t>
            </a:r>
            <a:r>
              <a:rPr sz="1600" spc="-8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credentials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of  </a:t>
            </a:r>
            <a:r>
              <a:rPr sz="1600" spc="-17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KIIT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8054" y="4724527"/>
            <a:ext cx="1443355" cy="12642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algn="ctr">
              <a:lnSpc>
                <a:spcPct val="82000"/>
              </a:lnSpc>
              <a:spcBef>
                <a:spcPts val="450"/>
              </a:spcBef>
            </a:pPr>
            <a:r>
              <a:rPr sz="1600" spc="-19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SOUL </a:t>
            </a:r>
            <a:r>
              <a:rPr sz="1600" spc="-13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can 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deploy  </a:t>
            </a:r>
            <a:r>
              <a:rPr sz="1600" spc="-1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faculties,  </a:t>
            </a:r>
            <a:r>
              <a:rPr sz="1600" spc="-1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research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scholars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55245" marR="54610" algn="ctr">
              <a:lnSpc>
                <a:spcPct val="82000"/>
              </a:lnSpc>
              <a:spcBef>
                <a:spcPts val="5"/>
              </a:spcBef>
            </a:pPr>
            <a:r>
              <a:rPr sz="1600" spc="-9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, ground </a:t>
            </a:r>
            <a:r>
              <a:rPr sz="1600" spc="-3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staff 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of  </a:t>
            </a:r>
            <a:r>
              <a:rPr sz="1600" spc="-17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KIIT </a:t>
            </a:r>
            <a:r>
              <a:rPr sz="1600" spc="-14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as </a:t>
            </a:r>
            <a:r>
              <a:rPr sz="1600" spc="-1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its </a:t>
            </a:r>
            <a:r>
              <a:rPr sz="1600" spc="-14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own  </a:t>
            </a:r>
            <a:r>
              <a:rPr sz="1600" spc="-1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resource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3048203"/>
            <a:ext cx="1200785" cy="106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40"/>
              </a:lnSpc>
              <a:spcBef>
                <a:spcPts val="95"/>
              </a:spcBef>
            </a:pPr>
            <a:r>
              <a:rPr sz="1600" spc="-17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KIIT </a:t>
            </a:r>
            <a:r>
              <a:rPr sz="1600" spc="-7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1600" spc="-15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SOUL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3970" marR="7620" algn="ctr">
              <a:lnSpc>
                <a:spcPct val="82000"/>
              </a:lnSpc>
              <a:spcBef>
                <a:spcPts val="175"/>
              </a:spcBef>
            </a:pPr>
            <a:r>
              <a:rPr sz="1600" spc="-1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share 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financial  </a:t>
            </a:r>
            <a:r>
              <a:rPr sz="1600" spc="-1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gains </a:t>
            </a:r>
            <a:r>
              <a:rPr sz="1600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1600" spc="-1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the  executed  </a:t>
            </a:r>
            <a:r>
              <a:rPr sz="1600" spc="-9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projects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13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4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5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588010" y="175260"/>
            <a:ext cx="65525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KIIT - SOUL Association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34174" y="2244597"/>
            <a:ext cx="11125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Fee</a:t>
            </a:r>
            <a:r>
              <a:rPr sz="1200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800" y="5765165"/>
            <a:ext cx="115760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Accounting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8800" y="3997960"/>
            <a:ext cx="17684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SMS &amp; Email</a:t>
            </a:r>
            <a:r>
              <a:rPr sz="1200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Notifications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470" y="3962400"/>
            <a:ext cx="146113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Bio-metric</a:t>
            </a:r>
            <a:r>
              <a:rPr sz="12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spc="-10" dirty="0">
                <a:latin typeface="Times New Roman" panose="02020603050405020304" charset="0"/>
                <a:cs typeface="Times New Roman" panose="02020603050405020304" charset="0"/>
              </a:rPr>
              <a:t>Integration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6727" y="1241679"/>
            <a:ext cx="774192" cy="7741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6565" y="2787650"/>
            <a:ext cx="956310" cy="1010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09040" y="2221865"/>
            <a:ext cx="70802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200" spc="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mission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0981" y="2217496"/>
            <a:ext cx="688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Academics</a:t>
            </a:r>
            <a:endParaRPr sz="1200" spc="-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3746" y="2211146"/>
            <a:ext cx="13773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r>
              <a:rPr sz="1200" spc="-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91853" y="2215006"/>
            <a:ext cx="12268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Exam Management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9400" y="1183640"/>
            <a:ext cx="1112520" cy="915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76800" y="1219200"/>
            <a:ext cx="980440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991600" y="1188720"/>
            <a:ext cx="1002665" cy="869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31710" y="4714875"/>
            <a:ext cx="1365250" cy="919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11391" y="4700545"/>
            <a:ext cx="1195530" cy="881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467346" y="5762167"/>
            <a:ext cx="1071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HR</a:t>
            </a:r>
            <a:r>
              <a:rPr sz="120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11386" y="5715177"/>
            <a:ext cx="14757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Materials</a:t>
            </a:r>
            <a:r>
              <a:rPr sz="1200" spc="-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spc="-5" dirty="0"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1146535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45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46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47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48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50" name="Text Box 49"/>
          <p:cNvSpPr txBox="1"/>
          <p:nvPr/>
        </p:nvSpPr>
        <p:spPr>
          <a:xfrm>
            <a:off x="535940" y="244475"/>
            <a:ext cx="10284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EDULEAD: Enterprise Resource Planning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Content Placeholder 1" descr="reception"/>
          <p:cNvPicPr>
            <a:picLocks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828675" y="2763520"/>
            <a:ext cx="1088390" cy="1009015"/>
          </a:xfrm>
          <a:prstGeom prst="rect">
            <a:avLst/>
          </a:prstGeom>
        </p:spPr>
      </p:pic>
      <p:pic>
        <p:nvPicPr>
          <p:cNvPr id="51" name="Content Placeholder 50" descr="hospital"/>
          <p:cNvPicPr>
            <a:picLocks noChangeAspect="1"/>
          </p:cNvPicPr>
          <p:nvPr>
            <p:ph sz="half" idx="3"/>
          </p:nvPr>
        </p:nvPicPr>
        <p:blipFill>
          <a:blip r:embed="rId10"/>
          <a:stretch>
            <a:fillRect/>
          </a:stretch>
        </p:blipFill>
        <p:spPr>
          <a:xfrm>
            <a:off x="828675" y="4603750"/>
            <a:ext cx="1088390" cy="1012190"/>
          </a:xfrm>
          <a:prstGeom prst="rect">
            <a:avLst/>
          </a:prstGeom>
        </p:spPr>
      </p:pic>
      <p:pic>
        <p:nvPicPr>
          <p:cNvPr id="52" name="Picture 51" descr="paymen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8400" y="2738755"/>
            <a:ext cx="1039495" cy="1039495"/>
          </a:xfrm>
          <a:prstGeom prst="rect">
            <a:avLst/>
          </a:prstGeom>
        </p:spPr>
      </p:pic>
      <p:sp>
        <p:nvSpPr>
          <p:cNvPr id="53" name="object 16"/>
          <p:cNvSpPr txBox="1"/>
          <p:nvPr/>
        </p:nvSpPr>
        <p:spPr>
          <a:xfrm>
            <a:off x="1066800" y="3886200"/>
            <a:ext cx="7080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Hotel &amp; Restaurant</a:t>
            </a:r>
            <a:endParaRPr lang="en-I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object 16"/>
          <p:cNvSpPr txBox="1"/>
          <p:nvPr/>
        </p:nvSpPr>
        <p:spPr>
          <a:xfrm>
            <a:off x="2667000" y="3905250"/>
            <a:ext cx="7080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Payment Gateway</a:t>
            </a:r>
            <a:endParaRPr lang="en-I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7" name="Picture 56" descr="sms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5495" y="2752090"/>
            <a:ext cx="1009650" cy="1009650"/>
          </a:xfrm>
          <a:prstGeom prst="rect">
            <a:avLst/>
          </a:prstGeom>
        </p:spPr>
      </p:pic>
      <p:sp>
        <p:nvSpPr>
          <p:cNvPr id="58" name="object 16"/>
          <p:cNvSpPr txBox="1"/>
          <p:nvPr/>
        </p:nvSpPr>
        <p:spPr>
          <a:xfrm>
            <a:off x="1024255" y="5638800"/>
            <a:ext cx="70802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Healthcare</a:t>
            </a:r>
            <a:endParaRPr lang="en-I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3" name="Picture 62" descr="studen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6960" y="1169670"/>
            <a:ext cx="1002665" cy="972820"/>
          </a:xfrm>
          <a:prstGeom prst="rect">
            <a:avLst/>
          </a:prstGeom>
        </p:spPr>
      </p:pic>
      <p:pic>
        <p:nvPicPr>
          <p:cNvPr id="65" name="Picture 64" descr="agricultur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8800" y="4609465"/>
            <a:ext cx="1078230" cy="1078230"/>
          </a:xfrm>
          <a:prstGeom prst="rect">
            <a:avLst/>
          </a:prstGeom>
        </p:spPr>
      </p:pic>
      <p:sp>
        <p:nvSpPr>
          <p:cNvPr id="66" name="object 36"/>
          <p:cNvSpPr txBox="1"/>
          <p:nvPr/>
        </p:nvSpPr>
        <p:spPr>
          <a:xfrm>
            <a:off x="5679440" y="5715000"/>
            <a:ext cx="951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200" spc="-5" dirty="0">
                <a:latin typeface="Times New Roman" panose="02020603050405020304" charset="0"/>
                <a:cs typeface="Times New Roman" panose="02020603050405020304" charset="0"/>
              </a:rPr>
              <a:t>Agriculture Farm Management</a:t>
            </a:r>
            <a:endParaRPr lang="en-I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7" name="Picture 66" descr="accounti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8400" y="4693285"/>
            <a:ext cx="972185" cy="953770"/>
          </a:xfrm>
          <a:prstGeom prst="rect">
            <a:avLst/>
          </a:prstGeom>
        </p:spPr>
      </p:pic>
      <p:pic>
        <p:nvPicPr>
          <p:cNvPr id="68" name="Picture 67" descr="payroll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38600" y="4699000"/>
            <a:ext cx="985520" cy="916940"/>
          </a:xfrm>
          <a:prstGeom prst="rect">
            <a:avLst/>
          </a:prstGeom>
        </p:spPr>
      </p:pic>
      <p:sp>
        <p:nvSpPr>
          <p:cNvPr id="69" name="object 6"/>
          <p:cNvSpPr txBox="1"/>
          <p:nvPr/>
        </p:nvSpPr>
        <p:spPr>
          <a:xfrm>
            <a:off x="3931920" y="5798185"/>
            <a:ext cx="115760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200" spc="-5" dirty="0">
                <a:latin typeface="Times New Roman" panose="02020603050405020304" charset="0"/>
                <a:cs typeface="Times New Roman" panose="02020603050405020304" charset="0"/>
              </a:rPr>
              <a:t>Payroll</a:t>
            </a:r>
            <a:endParaRPr lang="en-IN" sz="1200" spc="-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1" name="Picture 70" descr="learni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4000" y="2738755"/>
            <a:ext cx="1166495" cy="1166495"/>
          </a:xfrm>
          <a:prstGeom prst="rect">
            <a:avLst/>
          </a:prstGeom>
        </p:spPr>
      </p:pic>
      <p:sp>
        <p:nvSpPr>
          <p:cNvPr id="72" name="object 40"/>
          <p:cNvSpPr txBox="1"/>
          <p:nvPr/>
        </p:nvSpPr>
        <p:spPr>
          <a:xfrm>
            <a:off x="9030716" y="4038777"/>
            <a:ext cx="14757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5" dirty="0">
                <a:latin typeface="Times New Roman" panose="02020603050405020304" charset="0"/>
                <a:cs typeface="Times New Roman" panose="02020603050405020304" charset="0"/>
              </a:rPr>
              <a:t>Learning Management System</a:t>
            </a:r>
            <a:endParaRPr lang="en-I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upport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7765" y="2700020"/>
            <a:ext cx="1166495" cy="1166495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7772400" y="4029710"/>
            <a:ext cx="6838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>
                <a:latin typeface="Times New Roman" panose="02020603050405020304" charset="0"/>
                <a:cs typeface="Times New Roman" panose="02020603050405020304" charset="0"/>
              </a:rPr>
              <a:t>Support</a:t>
            </a:r>
            <a:endParaRPr lang="en-I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98930" y="2360930"/>
            <a:ext cx="3774440" cy="5251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3177" y="2483484"/>
            <a:ext cx="280987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Student 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Life 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Cycle</a:t>
            </a:r>
            <a:r>
              <a:rPr sz="1700" spc="-7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25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26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27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8" name="Text Box 27"/>
          <p:cNvSpPr txBox="1"/>
          <p:nvPr/>
        </p:nvSpPr>
        <p:spPr>
          <a:xfrm>
            <a:off x="562610" y="1076960"/>
            <a:ext cx="10791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EduLead </a:t>
            </a:r>
            <a:r>
              <a:rPr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</a:t>
            </a:r>
            <a:r>
              <a:rPr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cloud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based </a:t>
            </a:r>
            <a:r>
              <a:rPr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ERP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 </a:t>
            </a:r>
            <a:r>
              <a:rPr sz="2000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educational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institutes, </a:t>
            </a:r>
            <a:r>
              <a:rPr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portals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facilitating Student, Parent, </a:t>
            </a:r>
            <a:r>
              <a:rPr sz="2000" spc="-2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Teacher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Management interactions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admin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modules </a:t>
            </a:r>
            <a:r>
              <a:rPr sz="2000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complete management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 the </a:t>
            </a:r>
            <a:r>
              <a:rPr sz="2000" spc="-2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day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</a:t>
            </a:r>
            <a:r>
              <a:rPr sz="2000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day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activities of </a:t>
            </a:r>
            <a:r>
              <a:rPr sz="2000" spc="-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educational  </a:t>
            </a:r>
            <a:r>
              <a:rPr sz="2000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institutes.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68655" y="297180"/>
            <a:ext cx="9923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EDULEAD : Modules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object 4"/>
          <p:cNvSpPr/>
          <p:nvPr/>
        </p:nvSpPr>
        <p:spPr>
          <a:xfrm>
            <a:off x="1600835" y="3124200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8"/>
          <p:cNvSpPr txBox="1"/>
          <p:nvPr/>
        </p:nvSpPr>
        <p:spPr>
          <a:xfrm>
            <a:off x="2313432" y="3249371"/>
            <a:ext cx="275082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Human Resource</a:t>
            </a:r>
            <a:r>
              <a:rPr sz="1700" spc="-7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object 6"/>
          <p:cNvSpPr/>
          <p:nvPr/>
        </p:nvSpPr>
        <p:spPr>
          <a:xfrm>
            <a:off x="1143000" y="3037840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4"/>
          <p:cNvSpPr/>
          <p:nvPr/>
        </p:nvSpPr>
        <p:spPr>
          <a:xfrm>
            <a:off x="1600835" y="3922395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6"/>
          <p:cNvSpPr/>
          <p:nvPr/>
        </p:nvSpPr>
        <p:spPr>
          <a:xfrm>
            <a:off x="1143000" y="3811270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1"/>
          <p:cNvSpPr txBox="1"/>
          <p:nvPr/>
        </p:nvSpPr>
        <p:spPr>
          <a:xfrm>
            <a:off x="2362200" y="4057853"/>
            <a:ext cx="208089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Material</a:t>
            </a:r>
            <a:r>
              <a:rPr sz="1700" spc="-9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object 4"/>
          <p:cNvSpPr/>
          <p:nvPr/>
        </p:nvSpPr>
        <p:spPr>
          <a:xfrm>
            <a:off x="1598930" y="4712335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3" name="object 6"/>
          <p:cNvSpPr/>
          <p:nvPr/>
        </p:nvSpPr>
        <p:spPr>
          <a:xfrm>
            <a:off x="1143000" y="4605655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7" name="object 11"/>
          <p:cNvSpPr txBox="1"/>
          <p:nvPr/>
        </p:nvSpPr>
        <p:spPr>
          <a:xfrm>
            <a:off x="2362200" y="4845253"/>
            <a:ext cx="2080895" cy="274320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7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Agriculture</a:t>
            </a:r>
            <a:endParaRPr lang="en-IN" sz="17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object 4"/>
          <p:cNvSpPr/>
          <p:nvPr/>
        </p:nvSpPr>
        <p:spPr>
          <a:xfrm>
            <a:off x="6677660" y="2332990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7" name="object 5"/>
          <p:cNvSpPr txBox="1"/>
          <p:nvPr/>
        </p:nvSpPr>
        <p:spPr>
          <a:xfrm>
            <a:off x="7467472" y="2461894"/>
            <a:ext cx="280987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7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Accoun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IN" sz="1700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ing</a:t>
            </a:r>
            <a:endParaRPr lang="en-IN" sz="1700" spc="-5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object 6"/>
          <p:cNvSpPr/>
          <p:nvPr/>
        </p:nvSpPr>
        <p:spPr>
          <a:xfrm>
            <a:off x="6257925" y="2299970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4"/>
          <p:cNvSpPr/>
          <p:nvPr/>
        </p:nvSpPr>
        <p:spPr>
          <a:xfrm>
            <a:off x="6677660" y="3120390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0" name="object 8"/>
          <p:cNvSpPr txBox="1"/>
          <p:nvPr/>
        </p:nvSpPr>
        <p:spPr>
          <a:xfrm>
            <a:off x="7467727" y="3246196"/>
            <a:ext cx="275082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7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Payroll</a:t>
            </a:r>
            <a:endParaRPr lang="en-IN" sz="17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object 6"/>
          <p:cNvSpPr/>
          <p:nvPr/>
        </p:nvSpPr>
        <p:spPr>
          <a:xfrm>
            <a:off x="6257925" y="3058795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2" name="object 4"/>
          <p:cNvSpPr/>
          <p:nvPr/>
        </p:nvSpPr>
        <p:spPr>
          <a:xfrm>
            <a:off x="6678295" y="3880485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3" name="object 6"/>
          <p:cNvSpPr/>
          <p:nvPr/>
        </p:nvSpPr>
        <p:spPr>
          <a:xfrm>
            <a:off x="6257925" y="3856990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4" name="object 11"/>
          <p:cNvSpPr txBox="1"/>
          <p:nvPr/>
        </p:nvSpPr>
        <p:spPr>
          <a:xfrm>
            <a:off x="7467600" y="4020388"/>
            <a:ext cx="208089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9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1700" spc="-9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Hospitality</a:t>
            </a:r>
            <a:endParaRPr lang="en-IN" sz="1700" spc="-9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object 4"/>
          <p:cNvSpPr/>
          <p:nvPr/>
        </p:nvSpPr>
        <p:spPr>
          <a:xfrm>
            <a:off x="6677660" y="4713605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6" name="object 6"/>
          <p:cNvSpPr/>
          <p:nvPr/>
        </p:nvSpPr>
        <p:spPr>
          <a:xfrm>
            <a:off x="6257925" y="4654550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7" name="object 11"/>
          <p:cNvSpPr txBox="1"/>
          <p:nvPr/>
        </p:nvSpPr>
        <p:spPr>
          <a:xfrm>
            <a:off x="7467600" y="4859858"/>
            <a:ext cx="2080895" cy="274320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7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Healthcare</a:t>
            </a:r>
            <a:endParaRPr lang="en-IN" sz="17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600835" y="5510530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4"/>
          <p:cNvSpPr/>
          <p:nvPr/>
        </p:nvSpPr>
        <p:spPr>
          <a:xfrm>
            <a:off x="6678295" y="5498465"/>
            <a:ext cx="3774440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1"/>
          <p:cNvSpPr txBox="1"/>
          <p:nvPr/>
        </p:nvSpPr>
        <p:spPr>
          <a:xfrm>
            <a:off x="2362200" y="5632018"/>
            <a:ext cx="2080895" cy="274320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7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Support</a:t>
            </a:r>
            <a:endParaRPr lang="en-IN" sz="17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6"/>
          <p:cNvSpPr/>
          <p:nvPr/>
        </p:nvSpPr>
        <p:spPr>
          <a:xfrm>
            <a:off x="1143000" y="2265045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6"/>
          <p:cNvSpPr/>
          <p:nvPr/>
        </p:nvSpPr>
        <p:spPr>
          <a:xfrm>
            <a:off x="1143000" y="5426710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6"/>
          <p:cNvSpPr/>
          <p:nvPr/>
        </p:nvSpPr>
        <p:spPr>
          <a:xfrm>
            <a:off x="6257925" y="5452110"/>
            <a:ext cx="741045" cy="690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11"/>
          <p:cNvSpPr txBox="1"/>
          <p:nvPr/>
        </p:nvSpPr>
        <p:spPr>
          <a:xfrm>
            <a:off x="7467600" y="5648325"/>
            <a:ext cx="2761615" cy="274320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7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Learning </a:t>
            </a:r>
            <a:r>
              <a:rPr sz="17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Management</a:t>
            </a:r>
            <a:r>
              <a:rPr lang="en-IN" sz="17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System</a:t>
            </a:r>
            <a:endParaRPr lang="en-IN" sz="17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1715" y="633730"/>
            <a:ext cx="9658985" cy="58197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58035" y="1828800"/>
            <a:ext cx="80200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Ad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iss</a:t>
            </a:r>
            <a:r>
              <a:rPr sz="1200" b="1" spc="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on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0580" y="1024255"/>
            <a:ext cx="90551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Registration</a:t>
            </a:r>
            <a:endParaRPr sz="1200" b="1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2144" y="1848611"/>
            <a:ext cx="1647444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3505" y="2819400"/>
            <a:ext cx="84264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200" b="1" spc="-1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em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cs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4925" y="3810000"/>
            <a:ext cx="97980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200" b="1" spc="-25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am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sz="1200" b="1" spc="-2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1200" b="1" spc="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on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9875" y="5942330"/>
            <a:ext cx="100203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Progression</a:t>
            </a:r>
            <a:endParaRPr sz="1200" b="1" spc="-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8880" y="2286000"/>
            <a:ext cx="96964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ec</a:t>
            </a:r>
            <a:r>
              <a:rPr sz="1200" b="1" spc="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uitm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2220" y="5695950"/>
            <a:ext cx="146558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Course</a:t>
            </a:r>
            <a:r>
              <a:rPr sz="1200" b="1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Scheduling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71661" y="4495673"/>
            <a:ext cx="124396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Exam</a:t>
            </a:r>
            <a:r>
              <a:rPr sz="1200" b="1" spc="-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67800" y="3352800"/>
            <a:ext cx="128206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r>
              <a:rPr sz="1200" b="1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Exchange  Program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2585" y="762000"/>
            <a:ext cx="116713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-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eg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200" b="1" spc="-1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1200" b="1" spc="-1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b="1" spc="-2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1200" b="1" spc="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on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4116" y="3526535"/>
            <a:ext cx="1213485" cy="5918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665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Academic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315595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structure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2144" y="1848611"/>
            <a:ext cx="1647825" cy="44577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 panose="02020603050405020304" charset="0"/>
              <a:cs typeface="Times New Roman" panose="02020603050405020304" charset="0"/>
            </a:endParaRPr>
          </a:p>
          <a:p>
            <a:pPr marL="153035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Student </a:t>
            </a:r>
            <a:r>
              <a:rPr sz="1200" b="1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Master</a:t>
            </a:r>
            <a:r>
              <a:rPr sz="1200" b="1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6290" y="2683510"/>
            <a:ext cx="1286510" cy="4610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64795" marR="216535" indent="31750">
              <a:lnSpc>
                <a:spcPct val="100000"/>
              </a:lnSpc>
              <a:spcBef>
                <a:spcPts val="970"/>
              </a:spcBef>
            </a:pPr>
            <a:r>
              <a:rPr sz="12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Admission </a:t>
            </a:r>
            <a:r>
              <a:rPr sz="10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Appli</a:t>
            </a:r>
            <a:r>
              <a:rPr sz="1000" b="1" spc="-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1000" b="1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0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1000" b="1" spc="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IN" sz="1000" b="1" spc="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10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36290" y="3535680"/>
            <a:ext cx="1286510" cy="38608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 panose="02020603050405020304" charset="0"/>
              <a:cs typeface="Times New Roman" panose="02020603050405020304" charset="0"/>
            </a:endParaRPr>
          </a:p>
          <a:p>
            <a:pPr marL="236855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Reporting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36290" y="4367530"/>
            <a:ext cx="1292225" cy="48196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317500" marR="298450" indent="-24765">
              <a:lnSpc>
                <a:spcPct val="100000"/>
              </a:lnSpc>
              <a:spcBef>
                <a:spcPts val="895"/>
              </a:spcBef>
            </a:pPr>
            <a:r>
              <a:rPr lang="en-IN"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Academic Calendar</a:t>
            </a:r>
            <a:endParaRPr lang="en-IN" sz="1200" b="1" spc="-5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9764" y="5140452"/>
            <a:ext cx="1647825" cy="5918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 panose="02020603050405020304" charset="0"/>
              <a:cs typeface="Times New Roman" panose="02020603050405020304" charset="0"/>
            </a:endParaRPr>
          </a:p>
          <a:p>
            <a:pPr marL="236855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Course</a:t>
            </a:r>
            <a:r>
              <a:rPr sz="1200" b="1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Scheduling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8207" y="4383023"/>
            <a:ext cx="1213485" cy="5943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 panose="02020603050405020304" charset="0"/>
              <a:cs typeface="Times New Roman" panose="02020603050405020304" charset="0"/>
            </a:endParaRPr>
          </a:p>
          <a:p>
            <a:pPr marL="35433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Exams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4782" y="4724272"/>
            <a:ext cx="1175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Fees</a:t>
            </a:r>
            <a:r>
              <a:rPr sz="1200" b="1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4116" y="2667000"/>
            <a:ext cx="1213485" cy="5899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R="42545" algn="ctr">
              <a:lnSpc>
                <a:spcPct val="100000"/>
              </a:lnSpc>
            </a:pPr>
            <a:r>
              <a:rPr sz="1200" b="1" spc="-2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Tools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551919" y="118871"/>
            <a:ext cx="537972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2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3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3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33" name="Text Box 32"/>
          <p:cNvSpPr txBox="1"/>
          <p:nvPr/>
        </p:nvSpPr>
        <p:spPr>
          <a:xfrm>
            <a:off x="554990" y="147955"/>
            <a:ext cx="77508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SLCM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4724400" y="2667000"/>
            <a:ext cx="21336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t">
            <a:noAutofit/>
          </a:bodyPr>
          <a:lstStyle/>
          <a:p>
            <a:pPr lvl="0" algn="ctr">
              <a:buClrTx/>
              <a:buSzTx/>
              <a:buFontTx/>
            </a:pPr>
            <a:endParaRPr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 Life Cycle Management</a:t>
            </a:r>
            <a:endParaRPr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7315200" y="5300345"/>
            <a:ext cx="1842770" cy="789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15"/>
          <p:cNvSpPr/>
          <p:nvPr/>
        </p:nvSpPr>
        <p:spPr>
          <a:xfrm>
            <a:off x="2590800" y="5410200"/>
            <a:ext cx="1833245" cy="710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6" name="object 15"/>
          <p:cNvSpPr/>
          <p:nvPr/>
        </p:nvSpPr>
        <p:spPr>
          <a:xfrm>
            <a:off x="7391400" y="1195070"/>
            <a:ext cx="1833245" cy="710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8" name="object 16"/>
          <p:cNvSpPr txBox="1"/>
          <p:nvPr/>
        </p:nvSpPr>
        <p:spPr>
          <a:xfrm>
            <a:off x="7696200" y="1371600"/>
            <a:ext cx="10331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 charset="0"/>
                <a:cs typeface="Times New Roman" panose="02020603050405020304" charset="0"/>
              </a:rPr>
              <a:t>Alumni 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sz="1200" b="1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dirty="0">
                <a:latin typeface="Times New Roman" panose="02020603050405020304" charset="0"/>
                <a:cs typeface="Times New Roman" panose="02020603050405020304" charset="0"/>
              </a:rPr>
              <a:t>Alma-  </a:t>
            </a: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matter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object 13"/>
          <p:cNvSpPr txBox="1"/>
          <p:nvPr/>
        </p:nvSpPr>
        <p:spPr>
          <a:xfrm>
            <a:off x="7601966" y="5535168"/>
            <a:ext cx="124396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>
                <a:latin typeface="Times New Roman" panose="02020603050405020304" charset="0"/>
                <a:cs typeface="Times New Roman" panose="02020603050405020304" charset="0"/>
              </a:rPr>
              <a:t>Course Scheduling</a:t>
            </a:r>
            <a:endParaRPr lang="en-I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object 10"/>
          <p:cNvSpPr txBox="1"/>
          <p:nvPr/>
        </p:nvSpPr>
        <p:spPr>
          <a:xfrm>
            <a:off x="3124200" y="5695950"/>
            <a:ext cx="86042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 panose="02020603050405020304" charset="0"/>
                <a:cs typeface="Times New Roman" panose="02020603050405020304" charset="0"/>
              </a:rPr>
              <a:t>Attendance</a:t>
            </a:r>
            <a:endParaRPr sz="1200" b="1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47800" y="107950"/>
            <a:ext cx="10690225" cy="5893435"/>
            <a:chOff x="1493519" y="118871"/>
            <a:chExt cx="10596880" cy="5893435"/>
          </a:xfrm>
        </p:grpSpPr>
        <p:sp>
          <p:nvSpPr>
            <p:cNvPr id="4" name="object 4"/>
            <p:cNvSpPr/>
            <p:nvPr/>
          </p:nvSpPr>
          <p:spPr>
            <a:xfrm>
              <a:off x="11551919" y="118871"/>
              <a:ext cx="537972" cy="54559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3519" y="391667"/>
              <a:ext cx="10058400" cy="5620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Group 33"/>
          <p:cNvGrpSpPr/>
          <p:nvPr/>
        </p:nvGrpSpPr>
        <p:grpSpPr>
          <a:xfrm>
            <a:off x="-4445" y="6512560"/>
            <a:ext cx="12195810" cy="345440"/>
            <a:chOff x="-7" y="10256"/>
            <a:chExt cx="19206" cy="544"/>
          </a:xfrm>
        </p:grpSpPr>
        <p:grpSp>
          <p:nvGrpSpPr>
            <p:cNvPr id="9" name="object 24"/>
            <p:cNvGrpSpPr/>
            <p:nvPr/>
          </p:nvGrpSpPr>
          <p:grpSpPr>
            <a:xfrm>
              <a:off x="-7" y="10256"/>
              <a:ext cx="19207" cy="544"/>
              <a:chOff x="-4761" y="6512877"/>
              <a:chExt cx="12196445" cy="345440"/>
            </a:xfrm>
          </p:grpSpPr>
          <p:sp>
            <p:nvSpPr>
              <p:cNvPr id="10" name="object 25"/>
              <p:cNvSpPr/>
              <p:nvPr/>
            </p:nvSpPr>
            <p:spPr>
              <a:xfrm>
                <a:off x="0" y="6517644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12191619" y="0"/>
                    </a:moveTo>
                    <a:lnTo>
                      <a:pt x="0" y="0"/>
                    </a:lnTo>
                    <a:lnTo>
                      <a:pt x="0" y="340351"/>
                    </a:lnTo>
                    <a:lnTo>
                      <a:pt x="12191619" y="340351"/>
                    </a:lnTo>
                    <a:lnTo>
                      <a:pt x="12191619" y="0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26"/>
              <p:cNvSpPr/>
              <p:nvPr/>
            </p:nvSpPr>
            <p:spPr>
              <a:xfrm>
                <a:off x="0" y="6517639"/>
                <a:ext cx="1219200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340359">
                    <a:moveTo>
                      <a:pt x="0" y="0"/>
                    </a:moveTo>
                    <a:lnTo>
                      <a:pt x="12191619" y="0"/>
                    </a:lnTo>
                  </a:path>
                  <a:path w="12192000" h="340359">
                    <a:moveTo>
                      <a:pt x="0" y="340356"/>
                    </a:moveTo>
                    <a:lnTo>
                      <a:pt x="0" y="0"/>
                    </a:lnTo>
                  </a:path>
                </a:pathLst>
              </a:custGeom>
              <a:ln w="9523">
                <a:solidFill>
                  <a:srgbClr val="585858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14308" y="10257"/>
              <a:ext cx="4659" cy="531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©</a:t>
              </a:r>
              <a:r>
                <a:rPr sz="1800" spc="-11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spc="-7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Co</a:t>
              </a:r>
              <a:r>
                <a:rPr sz="1800" spc="-7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p</a:t>
              </a:r>
              <a:r>
                <a:rPr sz="1800" spc="-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yr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i</a:t>
              </a:r>
              <a:r>
                <a:rPr sz="1800" spc="-14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g</a:t>
              </a:r>
              <a:r>
                <a:rPr sz="1800" spc="-2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h</a:t>
              </a:r>
              <a:r>
                <a:rPr sz="1800" spc="-40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t</a:t>
              </a:r>
              <a:r>
                <a:rPr sz="1800" spc="-85" dirty="0">
                  <a:solidFill>
                    <a:srgbClr val="FFFFFF"/>
                  </a:solidFill>
                  <a:latin typeface="Lucida Sans Unicode" panose="020B0602030504020204"/>
                  <a:cs typeface="Lucida Sans Unicode" panose="020B0602030504020204"/>
                </a:rPr>
                <a:t> </a:t>
              </a:r>
              <a:r>
                <a:rPr sz="1800" b="1" spc="-14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1800" b="1" spc="2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OUL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800" b="1" spc="-12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LIM</a:t>
              </a:r>
              <a:r>
                <a:rPr sz="1800" b="1" spc="-9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I</a:t>
              </a:r>
              <a:r>
                <a:rPr sz="1800" b="1" spc="-8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1800" b="1" spc="-95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1800" b="1" spc="-30" dirty="0">
                  <a:solidFill>
                    <a:srgbClr val="FFFFFF"/>
                  </a:solidFill>
                  <a:latin typeface="Tahoma" panose="020B0604030504040204"/>
                  <a:cs typeface="Tahoma" panose="020B0604030504040204"/>
                </a:rPr>
                <a:t>D</a:t>
              </a:r>
              <a:endParaRPr sz="180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2" name="Rectangles 1"/>
          <p:cNvSpPr/>
          <p:nvPr/>
        </p:nvSpPr>
        <p:spPr>
          <a:xfrm>
            <a:off x="0" y="0"/>
            <a:ext cx="1358900" cy="6553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1000">
                <a:latin typeface="Times New Roman" panose="02020603050405020304" charset="0"/>
                <a:cs typeface="Times New Roman" panose="02020603050405020304" charset="0"/>
              </a:rPr>
              <a:t>SLCM</a:t>
            </a:r>
            <a:endParaRPr lang="en-IN" altLang="en-US" sz="1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462C1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462C1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462C1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8677</Words>
  <Application>WPS Presentation</Application>
  <PresentationFormat>On-screen Show (4:3)</PresentationFormat>
  <Paragraphs>651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SimSun</vt:lpstr>
      <vt:lpstr>Wingdings</vt:lpstr>
      <vt:lpstr>Arial</vt:lpstr>
      <vt:lpstr>Carlito</vt:lpstr>
      <vt:lpstr>Segoe Print</vt:lpstr>
      <vt:lpstr>Times New Roman</vt:lpstr>
      <vt:lpstr>Lucida Sans Unicode</vt:lpstr>
      <vt:lpstr>Tahoma</vt:lpstr>
      <vt:lpstr>Wingdings</vt:lpstr>
      <vt:lpstr>Calibri</vt:lpstr>
      <vt:lpstr>Microsoft YaHei</vt:lpstr>
      <vt:lpstr>Arial Unicode MS</vt:lpstr>
      <vt:lpstr>Architects Daughter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EduLead+</dc:title>
  <dc:creator>KIIT</dc:creator>
  <cp:lastModifiedBy>priytesh shah</cp:lastModifiedBy>
  <cp:revision>19</cp:revision>
  <dcterms:created xsi:type="dcterms:W3CDTF">2022-09-15T09:43:00Z</dcterms:created>
  <dcterms:modified xsi:type="dcterms:W3CDTF">2023-04-27T12:12:00Z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2022-06-11T01:30:00Z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2022-06-20T01:30:00Z</vt:filetime>
  </property>
  <property fmtid="{D5CDD505-2E9C-101B-9397-08002B2CF9AE}" pid="5" name="ICV">
    <vt:lpwstr>160DF256AF6C4A3DAF9EB946DD0C4C91</vt:lpwstr>
  </property>
  <property fmtid="{D5CDD505-2E9C-101B-9397-08002B2CF9AE}" pid="6" name="KSOProductBuildVer">
    <vt:lpwstr>1033-11.2.0.11536</vt:lpwstr>
  </property>
</Properties>
</file>