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13"/>
  </p:handoutMasterIdLst>
  <p:sldIdLst>
    <p:sldId id="265" r:id="rId4"/>
    <p:sldId id="257" r:id="rId6"/>
    <p:sldId id="258" r:id="rId7"/>
    <p:sldId id="300" r:id="rId8"/>
    <p:sldId id="301" r:id="rId9"/>
    <p:sldId id="308" r:id="rId10"/>
    <p:sldId id="303" r:id="rId11"/>
    <p:sldId id="256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176"/>
    <a:srgbClr val="0DB1C4"/>
    <a:srgbClr val="F8D790"/>
    <a:srgbClr val="1CAF7F"/>
    <a:srgbClr val="253A4F"/>
    <a:srgbClr val="D61C1F"/>
    <a:srgbClr val="F9DA93"/>
    <a:srgbClr val="6CD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6E1ACB-6DDA-4277-807B-E63EBAD9E2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30E496-B7A2-4B03-BB9B-6AC664227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30E496-B7A2-4B03-BB9B-6AC664227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30E496-B7A2-4B03-BB9B-6AC664227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30E496-B7A2-4B03-BB9B-6AC664227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/>
            <a:r>
              <a:rPr lang="zh-CN" altLang="en-US" dirty="0"/>
              <a:t>The second level</a:t>
            </a:r>
            <a:endParaRPr lang="zh-CN" altLang="en-US" dirty="0"/>
          </a:p>
          <a:p>
            <a:pPr lvl="2"/>
            <a:r>
              <a:rPr lang="zh-CN" altLang="en-US" dirty="0"/>
              <a:t>The third level</a:t>
            </a:r>
            <a:endParaRPr lang="zh-CN" altLang="en-US" dirty="0"/>
          </a:p>
          <a:p>
            <a:pPr lvl="3"/>
            <a:r>
              <a:rPr lang="zh-CN" altLang="en-US" dirty="0"/>
              <a:t>The 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30E496-B7A2-4B03-BB9B-6AC664227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/>
            <a:r>
              <a:rPr lang="zh-CN" altLang="en-US" dirty="0"/>
              <a:t>The second level</a:t>
            </a:r>
            <a:endParaRPr lang="zh-CN" altLang="en-US" dirty="0"/>
          </a:p>
          <a:p>
            <a:pPr lvl="2"/>
            <a:r>
              <a:rPr lang="zh-CN" altLang="en-US" dirty="0"/>
              <a:t>The third level</a:t>
            </a:r>
            <a:endParaRPr lang="zh-CN" altLang="en-US" dirty="0"/>
          </a:p>
          <a:p>
            <a:pPr lvl="3"/>
            <a:r>
              <a:rPr lang="zh-CN" altLang="en-US" dirty="0"/>
              <a:t>The 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30E496-B7A2-4B03-BB9B-6AC664227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F4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112" name="组合 35"/>
          <p:cNvGrpSpPr/>
          <p:nvPr/>
        </p:nvGrpSpPr>
        <p:grpSpPr>
          <a:xfrm>
            <a:off x="2283460" y="2602865"/>
            <a:ext cx="7878445" cy="1491615"/>
            <a:chOff x="3892550" y="2204410"/>
            <a:chExt cx="4921250" cy="2463319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892550" y="2204410"/>
              <a:ext cx="175577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77101" y="2212680"/>
              <a:ext cx="153669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92550" y="2212680"/>
              <a:ext cx="0" cy="245504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813800" y="2212680"/>
              <a:ext cx="0" cy="245504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892550" y="4667729"/>
              <a:ext cx="492125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8" name="组合 7"/>
          <p:cNvGrpSpPr/>
          <p:nvPr/>
        </p:nvGrpSpPr>
        <p:grpSpPr>
          <a:xfrm>
            <a:off x="0" y="4641850"/>
            <a:ext cx="12192000" cy="2216150"/>
            <a:chOff x="0" y="1955800"/>
            <a:chExt cx="12192000" cy="4902200"/>
          </a:xfrm>
        </p:grpSpPr>
        <p:sp>
          <p:nvSpPr>
            <p:cNvPr id="5" name="直角三角形 4"/>
            <p:cNvSpPr/>
            <p:nvPr/>
          </p:nvSpPr>
          <p:spPr>
            <a:xfrm>
              <a:off x="0" y="3962400"/>
              <a:ext cx="12192000" cy="2895600"/>
            </a:xfrm>
            <a:prstGeom prst="rtTriangle">
              <a:avLst/>
            </a:prstGeom>
            <a:solidFill>
              <a:srgbClr val="07AF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3644900" y="-1689100"/>
              <a:ext cx="4902200" cy="12192000"/>
            </a:xfrm>
            <a:prstGeom prst="triangle">
              <a:avLst>
                <a:gd name="adj" fmla="val 58808"/>
              </a:avLst>
            </a:prstGeom>
            <a:solidFill>
              <a:srgbClr val="0C4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0" y="4730750"/>
            <a:ext cx="1582738" cy="1866900"/>
            <a:chOff x="-1582697" y="2594940"/>
            <a:chExt cx="1582697" cy="1866708"/>
          </a:xfrm>
        </p:grpSpPr>
        <p:sp>
          <p:nvSpPr>
            <p:cNvPr id="13" name="矩形 12"/>
            <p:cNvSpPr/>
            <p:nvPr/>
          </p:nvSpPr>
          <p:spPr>
            <a:xfrm>
              <a:off x="-1582697" y="3053922"/>
              <a:ext cx="791348" cy="1407726"/>
            </a:xfrm>
            <a:custGeom>
              <a:avLst/>
              <a:gdLst>
                <a:gd name="connsiteX0" fmla="*/ 0 w 791348"/>
                <a:gd name="connsiteY0" fmla="*/ 0 h 1407726"/>
                <a:gd name="connsiteX1" fmla="*/ 791348 w 791348"/>
                <a:gd name="connsiteY1" fmla="*/ 0 h 1407726"/>
                <a:gd name="connsiteX2" fmla="*/ 791348 w 791348"/>
                <a:gd name="connsiteY2" fmla="*/ 1407726 h 1407726"/>
                <a:gd name="connsiteX3" fmla="*/ 0 w 791348"/>
                <a:gd name="connsiteY3" fmla="*/ 1407726 h 1407726"/>
                <a:gd name="connsiteX4" fmla="*/ 0 w 791348"/>
                <a:gd name="connsiteY4" fmla="*/ 0 h 1407726"/>
                <a:gd name="connsiteX0-1" fmla="*/ 0 w 791348"/>
                <a:gd name="connsiteY0-2" fmla="*/ 0 h 1407726"/>
                <a:gd name="connsiteX1-3" fmla="*/ 791348 w 791348"/>
                <a:gd name="connsiteY1-4" fmla="*/ 0 h 1407726"/>
                <a:gd name="connsiteX2-5" fmla="*/ 791348 w 791348"/>
                <a:gd name="connsiteY2-6" fmla="*/ 1407726 h 1407726"/>
                <a:gd name="connsiteX3-7" fmla="*/ 0 w 791348"/>
                <a:gd name="connsiteY3-8" fmla="*/ 1026726 h 1407726"/>
                <a:gd name="connsiteX4-9" fmla="*/ 0 w 791348"/>
                <a:gd name="connsiteY4-10" fmla="*/ 0 h 140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91348" h="1407726">
                  <a:moveTo>
                    <a:pt x="0" y="0"/>
                  </a:moveTo>
                  <a:lnTo>
                    <a:pt x="791348" y="0"/>
                  </a:lnTo>
                  <a:lnTo>
                    <a:pt x="791348" y="1407726"/>
                  </a:lnTo>
                  <a:lnTo>
                    <a:pt x="0" y="1026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103" name="组合 10"/>
            <p:cNvGrpSpPr/>
            <p:nvPr/>
          </p:nvGrpSpPr>
          <p:grpSpPr>
            <a:xfrm>
              <a:off x="-1582697" y="2594940"/>
              <a:ext cx="1582697" cy="917964"/>
              <a:chOff x="-131141" y="3340292"/>
              <a:chExt cx="1582697" cy="917964"/>
            </a:xfrm>
          </p:grpSpPr>
          <p:sp>
            <p:nvSpPr>
              <p:cNvPr id="9" name="等腰三角形 8"/>
              <p:cNvSpPr/>
              <p:nvPr/>
            </p:nvSpPr>
            <p:spPr>
              <a:xfrm rot="5400000">
                <a:off x="596900" y="3403600"/>
                <a:ext cx="917964" cy="791348"/>
              </a:xfrm>
              <a:prstGeom prst="triangle">
                <a:avLst/>
              </a:prstGeom>
              <a:solidFill>
                <a:srgbClr val="E78B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 flipH="1">
                <a:off x="-194449" y="3403600"/>
                <a:ext cx="917964" cy="791348"/>
              </a:xfrm>
              <a:prstGeom prst="triangle">
                <a:avLst/>
              </a:prstGeom>
              <a:solidFill>
                <a:srgbClr val="90C1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06" name="组合 22"/>
          <p:cNvGrpSpPr/>
          <p:nvPr/>
        </p:nvGrpSpPr>
        <p:grpSpPr>
          <a:xfrm rot="-273537">
            <a:off x="10869613" y="4151313"/>
            <a:ext cx="1101725" cy="1101725"/>
            <a:chOff x="3830832" y="698500"/>
            <a:chExt cx="1634736" cy="1634736"/>
          </a:xfrm>
        </p:grpSpPr>
        <p:sp>
          <p:nvSpPr>
            <p:cNvPr id="18" name="直角三角形 17"/>
            <p:cNvSpPr/>
            <p:nvPr/>
          </p:nvSpPr>
          <p:spPr>
            <a:xfrm>
              <a:off x="4648200" y="698500"/>
              <a:ext cx="817368" cy="817368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3830832" y="698500"/>
              <a:ext cx="817368" cy="817368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109" name="组合 21"/>
            <p:cNvGrpSpPr/>
            <p:nvPr/>
          </p:nvGrpSpPr>
          <p:grpSpPr>
            <a:xfrm>
              <a:off x="3830832" y="1515868"/>
              <a:ext cx="1634736" cy="817368"/>
              <a:chOff x="3896095" y="1638745"/>
              <a:chExt cx="1634736" cy="817368"/>
            </a:xfrm>
          </p:grpSpPr>
          <p:sp>
            <p:nvSpPr>
              <p:cNvPr id="20" name="直角三角形 19"/>
              <p:cNvSpPr/>
              <p:nvPr/>
            </p:nvSpPr>
            <p:spPr>
              <a:xfrm flipV="1">
                <a:off x="4713463" y="1638745"/>
                <a:ext cx="817368" cy="817368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flipH="1" flipV="1">
                <a:off x="3896095" y="1638745"/>
                <a:ext cx="817368" cy="817368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Picture 1" descr="soul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0" y="99060"/>
            <a:ext cx="429895" cy="409575"/>
          </a:xfrm>
          <a:prstGeom prst="rect">
            <a:avLst/>
          </a:prstGeom>
        </p:spPr>
      </p:pic>
      <p:sp>
        <p:nvSpPr>
          <p:cNvPr id="4122" name="文本框 1"/>
          <p:cNvSpPr txBox="1"/>
          <p:nvPr/>
        </p:nvSpPr>
        <p:spPr>
          <a:xfrm>
            <a:off x="3832860" y="1926590"/>
            <a:ext cx="5405120" cy="1322070"/>
          </a:xfrm>
          <a:prstGeom prst="rect">
            <a:avLst/>
          </a:prstGeom>
          <a:solidFill>
            <a:srgbClr val="0DB1C4"/>
          </a:solidFill>
          <a:ln w="9525">
            <a:solidFill>
              <a:schemeClr val="bg1"/>
            </a:solidFill>
          </a:ln>
        </p:spPr>
        <p:txBody>
          <a:bodyPr wrap="square" anchor="t" anchorCtr="0">
            <a:spAutoFit/>
          </a:bodyPr>
          <a:p>
            <a:pPr algn="ctr"/>
            <a:r>
              <a:rPr lang="en-IN" altLang="en-US" sz="4000" b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Procurement &amp; Inventory Management</a:t>
            </a:r>
            <a:endParaRPr lang="en-IN" altLang="en-US" sz="4000" b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直角三角形 7"/>
          <p:cNvSpPr/>
          <p:nvPr/>
        </p:nvSpPr>
        <p:spPr>
          <a:xfrm flipH="1" flipV="1">
            <a:off x="6594475" y="1879600"/>
            <a:ext cx="5597525" cy="4978400"/>
          </a:xfrm>
          <a:custGeom>
            <a:avLst/>
            <a:gdLst>
              <a:gd name="connsiteX0" fmla="*/ 0 w 5356225"/>
              <a:gd name="connsiteY0" fmla="*/ 3175000 h 3175000"/>
              <a:gd name="connsiteX1" fmla="*/ 0 w 5356225"/>
              <a:gd name="connsiteY1" fmla="*/ 0 h 3175000"/>
              <a:gd name="connsiteX2" fmla="*/ 5356225 w 5356225"/>
              <a:gd name="connsiteY2" fmla="*/ 3175000 h 3175000"/>
              <a:gd name="connsiteX3" fmla="*/ 0 w 5356225"/>
              <a:gd name="connsiteY3" fmla="*/ 3175000 h 3175000"/>
              <a:gd name="connsiteX0-1" fmla="*/ 0 w 5559425"/>
              <a:gd name="connsiteY0-2" fmla="*/ 3175000 h 3175000"/>
              <a:gd name="connsiteX1-3" fmla="*/ 0 w 5559425"/>
              <a:gd name="connsiteY1-4" fmla="*/ 0 h 3175000"/>
              <a:gd name="connsiteX2-5" fmla="*/ 5559425 w 5559425"/>
              <a:gd name="connsiteY2-6" fmla="*/ 3136900 h 3175000"/>
              <a:gd name="connsiteX3-7" fmla="*/ 0 w 5559425"/>
              <a:gd name="connsiteY3-8" fmla="*/ 3175000 h 3175000"/>
              <a:gd name="connsiteX0-9" fmla="*/ 0 w 5559425"/>
              <a:gd name="connsiteY0-10" fmla="*/ 4978400 h 4978400"/>
              <a:gd name="connsiteX1-11" fmla="*/ 0 w 5559425"/>
              <a:gd name="connsiteY1-12" fmla="*/ 0 h 4978400"/>
              <a:gd name="connsiteX2-13" fmla="*/ 5559425 w 5559425"/>
              <a:gd name="connsiteY2-14" fmla="*/ 3136900 h 4978400"/>
              <a:gd name="connsiteX3-15" fmla="*/ 0 w 5559425"/>
              <a:gd name="connsiteY3-16" fmla="*/ 4978400 h 4978400"/>
              <a:gd name="connsiteX0-17" fmla="*/ 0 w 5597525"/>
              <a:gd name="connsiteY0-18" fmla="*/ 4978400 h 4978400"/>
              <a:gd name="connsiteX1-19" fmla="*/ 0 w 5597525"/>
              <a:gd name="connsiteY1-20" fmla="*/ 0 h 4978400"/>
              <a:gd name="connsiteX2-21" fmla="*/ 5597525 w 5597525"/>
              <a:gd name="connsiteY2-22" fmla="*/ 3136900 h 4978400"/>
              <a:gd name="connsiteX3-23" fmla="*/ 0 w 5597525"/>
              <a:gd name="connsiteY3-24" fmla="*/ 4978400 h 4978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597525" h="4978400">
                <a:moveTo>
                  <a:pt x="0" y="4978400"/>
                </a:moveTo>
                <a:lnTo>
                  <a:pt x="0" y="0"/>
                </a:lnTo>
                <a:lnTo>
                  <a:pt x="5597525" y="3136900"/>
                </a:lnTo>
                <a:lnTo>
                  <a:pt x="0" y="4978400"/>
                </a:lnTo>
                <a:close/>
              </a:path>
            </a:pathLst>
          </a:cu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9232900" y="2451100"/>
            <a:ext cx="781050" cy="673100"/>
          </a:xfrm>
          <a:prstGeom prst="triangle">
            <a:avLst/>
          </a:prstGeom>
          <a:solidFill>
            <a:srgbClr val="1B98B6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>
            <a:off x="10129044" y="3015456"/>
            <a:ext cx="377825" cy="325438"/>
          </a:xfrm>
          <a:prstGeom prst="triangle">
            <a:avLst/>
          </a:prstGeom>
          <a:solidFill>
            <a:srgbClr val="6CDAE9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>
            <a:off x="10568781" y="2637631"/>
            <a:ext cx="377825" cy="325438"/>
          </a:xfrm>
          <a:prstGeom prst="triangle">
            <a:avLst/>
          </a:prstGeom>
          <a:solidFill>
            <a:srgbClr val="F9D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449719" y="3410744"/>
            <a:ext cx="615950" cy="531813"/>
          </a:xfrm>
          <a:prstGeom prst="triangle">
            <a:avLst/>
          </a:prstGeom>
          <a:solidFill>
            <a:srgbClr val="6CDAE9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16200000">
            <a:off x="11028363" y="2870200"/>
            <a:ext cx="414338" cy="357188"/>
          </a:xfrm>
          <a:prstGeom prst="triangle">
            <a:avLst/>
          </a:prstGeom>
          <a:solidFill>
            <a:srgbClr val="FF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4"/>
          <p:cNvSpPr txBox="1"/>
          <p:nvPr/>
        </p:nvSpPr>
        <p:spPr>
          <a:xfrm>
            <a:off x="754380" y="851218"/>
            <a:ext cx="2454275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文鼎霹雳体" pitchFamily="33" charset="-122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文鼎霹雳体" pitchFamily="33" charset="-122"/>
            </a:endParaRPr>
          </a:p>
        </p:txBody>
      </p:sp>
      <p:sp>
        <p:nvSpPr>
          <p:cNvPr id="6155" name="文本框 18"/>
          <p:cNvSpPr txBox="1"/>
          <p:nvPr/>
        </p:nvSpPr>
        <p:spPr>
          <a:xfrm>
            <a:off x="1327785" y="1605280"/>
            <a:ext cx="2809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 Screens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5400000">
            <a:off x="842486" y="1652111"/>
            <a:ext cx="409575" cy="354013"/>
          </a:xfrm>
          <a:prstGeom prst="triangle">
            <a:avLst/>
          </a:prstGeom>
          <a:solidFill>
            <a:srgbClr val="6C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7" name="文本框 20"/>
          <p:cNvSpPr txBox="1"/>
          <p:nvPr/>
        </p:nvSpPr>
        <p:spPr>
          <a:xfrm>
            <a:off x="1327785" y="2186305"/>
            <a:ext cx="6861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Purchase Requisition Flow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842486" y="2233136"/>
            <a:ext cx="409575" cy="354013"/>
          </a:xfrm>
          <a:prstGeom prst="triangle">
            <a:avLst/>
          </a:prstGeom>
          <a:solidFill>
            <a:srgbClr val="F9D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9" name="文本框 22"/>
          <p:cNvSpPr txBox="1"/>
          <p:nvPr/>
        </p:nvSpPr>
        <p:spPr>
          <a:xfrm>
            <a:off x="1327785" y="2767330"/>
            <a:ext cx="5142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Procurement Flow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842486" y="2814161"/>
            <a:ext cx="409575" cy="354013"/>
          </a:xfrm>
          <a:prstGeom prst="triangle">
            <a:avLst/>
          </a:prstGeom>
          <a:solidFill>
            <a:srgbClr val="6C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1" name="文本框 24"/>
          <p:cNvSpPr txBox="1"/>
          <p:nvPr/>
        </p:nvSpPr>
        <p:spPr>
          <a:xfrm>
            <a:off x="1327785" y="3350260"/>
            <a:ext cx="5465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Asset Management Flow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841693" y="3395980"/>
            <a:ext cx="411163" cy="354013"/>
          </a:xfrm>
          <a:prstGeom prst="triangle">
            <a:avLst/>
          </a:prstGeom>
          <a:solidFill>
            <a:srgbClr val="F9D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3" name="文本框 26"/>
          <p:cNvSpPr txBox="1"/>
          <p:nvPr/>
        </p:nvSpPr>
        <p:spPr>
          <a:xfrm>
            <a:off x="1327785" y="3931285"/>
            <a:ext cx="46329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Asset Maintainence Flow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841693" y="3977005"/>
            <a:ext cx="411163" cy="354013"/>
          </a:xfrm>
          <a:prstGeom prst="triangle">
            <a:avLst/>
          </a:prstGeom>
          <a:solidFill>
            <a:srgbClr val="6C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68584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角三角形 24"/>
          <p:cNvSpPr/>
          <p:nvPr/>
        </p:nvSpPr>
        <p:spPr>
          <a:xfrm rot="5400000">
            <a:off x="0" y="0"/>
            <a:ext cx="2838450" cy="283845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5" name="文本框 25"/>
          <p:cNvSpPr txBox="1"/>
          <p:nvPr/>
        </p:nvSpPr>
        <p:spPr>
          <a:xfrm>
            <a:off x="7312660" y="389890"/>
            <a:ext cx="45154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/>
            <a:r>
              <a:rPr lang="en-IN" sz="4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Masters</a:t>
            </a:r>
            <a:endParaRPr lang="en-IN" sz="4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77" name="文本框 30"/>
          <p:cNvSpPr txBox="1"/>
          <p:nvPr/>
        </p:nvSpPr>
        <p:spPr>
          <a:xfrm>
            <a:off x="1203008" y="1678623"/>
            <a:ext cx="4011612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Item Group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Item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Item Price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Price List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Supplier Group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Supplier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Warehouse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Stock Setting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Cost Center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Tax Category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Tax Witholding Category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Terms &amp; Conditions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Payment Term</a:t>
            </a:r>
            <a:endParaRPr lang="en-IN" altLang="zh-CN" sz="16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12192000" cy="592138"/>
          </a:xfrm>
          <a:prstGeom prst="rect">
            <a:avLst/>
          </a:prstGeom>
          <a:solidFill>
            <a:srgbClr val="0D5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25"/>
          <p:cNvSpPr txBox="1"/>
          <p:nvPr/>
        </p:nvSpPr>
        <p:spPr>
          <a:xfrm>
            <a:off x="287655" y="90805"/>
            <a:ext cx="6734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Purchasre Requisition flow- Internal</a:t>
            </a:r>
            <a:endParaRPr lang="en-IN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" name="Content Placeholder 3" descr="Blank diagram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2615" y="1252220"/>
            <a:ext cx="10913745" cy="4816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12192000" cy="592138"/>
          </a:xfrm>
          <a:prstGeom prst="rect">
            <a:avLst/>
          </a:prstGeom>
          <a:solidFill>
            <a:srgbClr val="0D5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25"/>
          <p:cNvSpPr txBox="1"/>
          <p:nvPr/>
        </p:nvSpPr>
        <p:spPr>
          <a:xfrm>
            <a:off x="287655" y="90805"/>
            <a:ext cx="74269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Procuremenent Flow</a:t>
            </a:r>
            <a:endParaRPr lang="en-IN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Content Placeholder 3" descr="Blank diagram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685" y="953770"/>
            <a:ext cx="9972675" cy="579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12192000" cy="592138"/>
          </a:xfrm>
          <a:prstGeom prst="rect">
            <a:avLst/>
          </a:prstGeom>
          <a:solidFill>
            <a:srgbClr val="0D5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25"/>
          <p:cNvSpPr txBox="1"/>
          <p:nvPr/>
        </p:nvSpPr>
        <p:spPr>
          <a:xfrm>
            <a:off x="287655" y="90805"/>
            <a:ext cx="74269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Asset Management Flow</a:t>
            </a:r>
            <a:endParaRPr lang="en-IN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Blank diagram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2130" y="670560"/>
            <a:ext cx="7952740" cy="6116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12192000" cy="592138"/>
          </a:xfrm>
          <a:prstGeom prst="rect">
            <a:avLst/>
          </a:prstGeom>
          <a:solidFill>
            <a:srgbClr val="0D5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25"/>
          <p:cNvSpPr txBox="1"/>
          <p:nvPr/>
        </p:nvSpPr>
        <p:spPr>
          <a:xfrm>
            <a:off x="287655" y="90805"/>
            <a:ext cx="74269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Asset Maintainence Flow</a:t>
            </a:r>
            <a:endParaRPr lang="en-IN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7880" y="3403600"/>
            <a:ext cx="10382885" cy="1090930"/>
            <a:chOff x="1751" y="7622"/>
            <a:chExt cx="14320" cy="801"/>
          </a:xfrm>
        </p:grpSpPr>
        <p:sp>
          <p:nvSpPr>
            <p:cNvPr id="10" name="Rounded Rectangle 9"/>
            <p:cNvSpPr/>
            <p:nvPr/>
          </p:nvSpPr>
          <p:spPr>
            <a:xfrm>
              <a:off x="1751" y="7622"/>
              <a:ext cx="2911" cy="80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style>
            <a:lnRef idx="2">
              <a:srgbClr val="70AD47"/>
            </a:lnRef>
            <a:fillRef idx="1">
              <a:sysClr val="window" lastClr="FFFFFF"/>
            </a:fillRef>
            <a:effectRef idx="0">
              <a:srgbClr val="70AD47"/>
            </a:effectRef>
            <a:fontRef idx="minor">
              <a:sysClr val="windowText" lastClr="000000"/>
            </a:fontRef>
          </p:style>
          <p:txBody>
            <a:bodyPr rtlCol="0" anchor="ctr"/>
            <a:p>
              <a:pPr algn="ctr"/>
              <a:r>
                <a:rPr lang="en-US" sz="1200"/>
                <a:t>Asset Maintenance Team</a:t>
              </a:r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54" y="7622"/>
              <a:ext cx="2911" cy="80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style>
            <a:lnRef idx="2">
              <a:srgbClr val="70AD47"/>
            </a:lnRef>
            <a:fillRef idx="1">
              <a:sysClr val="window" lastClr="FFFFFF"/>
            </a:fillRef>
            <a:effectRef idx="0">
              <a:srgbClr val="70AD47"/>
            </a:effectRef>
            <a:fontRef idx="minor">
              <a:sysClr val="windowText" lastClr="000000"/>
            </a:fontRef>
          </p:style>
          <p:txBody>
            <a:bodyPr rtlCol="0" anchor="ctr"/>
            <a:p>
              <a:pPr algn="ctr"/>
              <a:r>
                <a:rPr lang="en-US" sz="1200"/>
                <a:t>Asset Maintenance </a:t>
              </a:r>
              <a:endParaRPr lang="en-US" sz="12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57" y="7622"/>
              <a:ext cx="2911" cy="80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style>
            <a:lnRef idx="2">
              <a:srgbClr val="70AD47"/>
            </a:lnRef>
            <a:fillRef idx="1">
              <a:sysClr val="window" lastClr="FFFFFF"/>
            </a:fillRef>
            <a:effectRef idx="0">
              <a:srgbClr val="70AD47"/>
            </a:effectRef>
            <a:fontRef idx="minor">
              <a:sysClr val="windowText" lastClr="000000"/>
            </a:fontRef>
          </p:style>
          <p:txBody>
            <a:bodyPr rtlCol="0" anchor="ctr"/>
            <a:p>
              <a:pPr algn="ctr"/>
              <a:r>
                <a:rPr lang="en-US" sz="1200">
                  <a:sym typeface="+mn-ea"/>
                </a:rPr>
                <a:t>Asset Maintenance Log</a:t>
              </a:r>
              <a:endParaRPr 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160" y="7622"/>
              <a:ext cx="2911" cy="80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style>
            <a:lnRef idx="2">
              <a:srgbClr val="70AD47"/>
            </a:lnRef>
            <a:fillRef idx="1">
              <a:sysClr val="window" lastClr="FFFFFF"/>
            </a:fillRef>
            <a:effectRef idx="0">
              <a:srgbClr val="70AD47"/>
            </a:effectRef>
            <a:fontRef idx="minor">
              <a:sysClr val="windowText" lastClr="000000"/>
            </a:fontRef>
          </p:style>
          <p:txBody>
            <a:bodyPr rtlCol="0" anchor="ctr"/>
            <a:p>
              <a:pPr algn="ctr"/>
              <a:r>
                <a:rPr lang="en-US" sz="1200"/>
                <a:t>Asset Repair</a:t>
              </a:r>
              <a:endParaRPr lang="en-US" sz="120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4662" y="7978"/>
              <a:ext cx="892" cy="4"/>
            </a:xfrm>
            <a:prstGeom prst="straightConnector1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  <a:tailEnd type="arrow" w="med" len="med"/>
            </a:ln>
            <a:effectLst/>
          </p:spPr>
          <p:style>
            <a:lnRef idx="1">
              <a:srgbClr val="A5A5A5"/>
            </a:lnRef>
            <a:fillRef idx="0">
              <a:srgbClr val="A5A5A5"/>
            </a:fillRef>
            <a:effectRef idx="0">
              <a:srgbClr val="A5A5A5"/>
            </a:effectRef>
            <a:fontRef idx="minor">
              <a:sysClr val="windowText" lastClr="000000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465" y="7974"/>
              <a:ext cx="892" cy="4"/>
            </a:xfrm>
            <a:prstGeom prst="straightConnector1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  <a:tailEnd type="arrow" w="med" len="med"/>
            </a:ln>
            <a:effectLst/>
          </p:spPr>
          <p:style>
            <a:lnRef idx="1">
              <a:srgbClr val="A5A5A5"/>
            </a:lnRef>
            <a:fillRef idx="0">
              <a:srgbClr val="A5A5A5"/>
            </a:fillRef>
            <a:effectRef idx="0">
              <a:srgbClr val="A5A5A5"/>
            </a:effectRef>
            <a:fontRef idx="minor">
              <a:sysClr val="windowText" lastClr="000000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2268" y="8021"/>
              <a:ext cx="892" cy="4"/>
            </a:xfrm>
            <a:prstGeom prst="straightConnector1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  <a:tailEnd type="arrow" w="med" len="med"/>
            </a:ln>
            <a:effectLst/>
          </p:spPr>
          <p:style>
            <a:lnRef idx="1">
              <a:srgbClr val="A5A5A5"/>
            </a:lnRef>
            <a:fillRef idx="0">
              <a:srgbClr val="A5A5A5"/>
            </a:fillRef>
            <a:effectRef idx="0">
              <a:srgbClr val="A5A5A5"/>
            </a:effectRef>
            <a:fontRef idx="minor">
              <a:sysClr val="windowText" lastClr="000000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817880" y="1554480"/>
            <a:ext cx="2110655" cy="109093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style>
          <a:lnRef idx="2">
            <a:srgbClr val="70AD47"/>
          </a:lnRef>
          <a:fillRef idx="1">
            <a:sysClr val="window" lastClr="FFFFFF"/>
          </a:fillRef>
          <a:effectRef idx="0">
            <a:srgbClr val="70AD47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r>
              <a:rPr lang="en-IN" altLang="en-US" sz="1200"/>
              <a:t>Employee</a:t>
            </a:r>
            <a:endParaRPr lang="en-IN" altLang="en-US" sz="1200"/>
          </a:p>
        </p:txBody>
      </p:sp>
      <p:cxnSp>
        <p:nvCxnSpPr>
          <p:cNvPr id="14" name="Straight Arrow Connector 13"/>
          <p:cNvCxnSpPr>
            <a:stCxn id="12" idx="2"/>
            <a:endCxn id="10" idx="0"/>
          </p:cNvCxnSpPr>
          <p:nvPr/>
        </p:nvCxnSpPr>
        <p:spPr>
          <a:xfrm>
            <a:off x="1873250" y="2645410"/>
            <a:ext cx="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090025" y="5158105"/>
            <a:ext cx="2110655" cy="109093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style>
          <a:lnRef idx="2">
            <a:srgbClr val="70AD47"/>
          </a:lnRef>
          <a:fillRef idx="1">
            <a:sysClr val="window" lastClr="FFFFFF"/>
          </a:fillRef>
          <a:effectRef idx="0">
            <a:srgbClr val="70AD47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r>
              <a:rPr lang="en-IN" altLang="en-US" sz="1200"/>
              <a:t>General Ledger</a:t>
            </a:r>
            <a:endParaRPr lang="en-IN" altLang="en-US" sz="120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45395" y="4494530"/>
            <a:ext cx="10160" cy="648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F4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1746" name="组合 7"/>
          <p:cNvGrpSpPr/>
          <p:nvPr/>
        </p:nvGrpSpPr>
        <p:grpSpPr>
          <a:xfrm>
            <a:off x="0" y="4641850"/>
            <a:ext cx="12192000" cy="2216150"/>
            <a:chOff x="0" y="1955800"/>
            <a:chExt cx="12192000" cy="4902200"/>
          </a:xfrm>
        </p:grpSpPr>
        <p:sp>
          <p:nvSpPr>
            <p:cNvPr id="5" name="直角三角形 4"/>
            <p:cNvSpPr/>
            <p:nvPr/>
          </p:nvSpPr>
          <p:spPr>
            <a:xfrm>
              <a:off x="0" y="3962400"/>
              <a:ext cx="12192000" cy="2895600"/>
            </a:xfrm>
            <a:prstGeom prst="rtTriangle">
              <a:avLst/>
            </a:prstGeom>
            <a:solidFill>
              <a:srgbClr val="07AF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3644900" y="-1689100"/>
              <a:ext cx="4902200" cy="12192000"/>
            </a:xfrm>
            <a:prstGeom prst="triangle">
              <a:avLst>
                <a:gd name="adj" fmla="val 58808"/>
              </a:avLst>
            </a:prstGeom>
            <a:solidFill>
              <a:srgbClr val="0C4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49" name="组合 13"/>
          <p:cNvGrpSpPr/>
          <p:nvPr/>
        </p:nvGrpSpPr>
        <p:grpSpPr>
          <a:xfrm>
            <a:off x="0" y="4730750"/>
            <a:ext cx="1582738" cy="1866900"/>
            <a:chOff x="-1582697" y="2594940"/>
            <a:chExt cx="1582697" cy="1866708"/>
          </a:xfrm>
        </p:grpSpPr>
        <p:sp>
          <p:nvSpPr>
            <p:cNvPr id="13" name="矩形 12"/>
            <p:cNvSpPr/>
            <p:nvPr/>
          </p:nvSpPr>
          <p:spPr>
            <a:xfrm>
              <a:off x="-1582697" y="3053922"/>
              <a:ext cx="791348" cy="1407726"/>
            </a:xfrm>
            <a:custGeom>
              <a:avLst/>
              <a:gdLst>
                <a:gd name="connsiteX0" fmla="*/ 0 w 791348"/>
                <a:gd name="connsiteY0" fmla="*/ 0 h 1407726"/>
                <a:gd name="connsiteX1" fmla="*/ 791348 w 791348"/>
                <a:gd name="connsiteY1" fmla="*/ 0 h 1407726"/>
                <a:gd name="connsiteX2" fmla="*/ 791348 w 791348"/>
                <a:gd name="connsiteY2" fmla="*/ 1407726 h 1407726"/>
                <a:gd name="connsiteX3" fmla="*/ 0 w 791348"/>
                <a:gd name="connsiteY3" fmla="*/ 1407726 h 1407726"/>
                <a:gd name="connsiteX4" fmla="*/ 0 w 791348"/>
                <a:gd name="connsiteY4" fmla="*/ 0 h 1407726"/>
                <a:gd name="connsiteX0-1" fmla="*/ 0 w 791348"/>
                <a:gd name="connsiteY0-2" fmla="*/ 0 h 1407726"/>
                <a:gd name="connsiteX1-3" fmla="*/ 791348 w 791348"/>
                <a:gd name="connsiteY1-4" fmla="*/ 0 h 1407726"/>
                <a:gd name="connsiteX2-5" fmla="*/ 791348 w 791348"/>
                <a:gd name="connsiteY2-6" fmla="*/ 1407726 h 1407726"/>
                <a:gd name="connsiteX3-7" fmla="*/ 0 w 791348"/>
                <a:gd name="connsiteY3-8" fmla="*/ 1026726 h 1407726"/>
                <a:gd name="connsiteX4-9" fmla="*/ 0 w 791348"/>
                <a:gd name="connsiteY4-10" fmla="*/ 0 h 140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91348" h="1407726">
                  <a:moveTo>
                    <a:pt x="0" y="0"/>
                  </a:moveTo>
                  <a:lnTo>
                    <a:pt x="791348" y="0"/>
                  </a:lnTo>
                  <a:lnTo>
                    <a:pt x="791348" y="1407726"/>
                  </a:lnTo>
                  <a:lnTo>
                    <a:pt x="0" y="1026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751" name="组合 10"/>
            <p:cNvGrpSpPr/>
            <p:nvPr/>
          </p:nvGrpSpPr>
          <p:grpSpPr>
            <a:xfrm>
              <a:off x="-1582697" y="2594940"/>
              <a:ext cx="1582697" cy="917964"/>
              <a:chOff x="-131141" y="3340292"/>
              <a:chExt cx="1582697" cy="917964"/>
            </a:xfrm>
          </p:grpSpPr>
          <p:sp>
            <p:nvSpPr>
              <p:cNvPr id="9" name="等腰三角形 8"/>
              <p:cNvSpPr/>
              <p:nvPr/>
            </p:nvSpPr>
            <p:spPr>
              <a:xfrm rot="5400000">
                <a:off x="596900" y="3403600"/>
                <a:ext cx="917964" cy="791348"/>
              </a:xfrm>
              <a:prstGeom prst="triangle">
                <a:avLst/>
              </a:prstGeom>
              <a:solidFill>
                <a:srgbClr val="E78B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 flipH="1">
                <a:off x="-194449" y="3403600"/>
                <a:ext cx="917964" cy="791348"/>
              </a:xfrm>
              <a:prstGeom prst="triangle">
                <a:avLst/>
              </a:prstGeom>
              <a:solidFill>
                <a:srgbClr val="90C1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754" name="组合 22"/>
          <p:cNvGrpSpPr/>
          <p:nvPr/>
        </p:nvGrpSpPr>
        <p:grpSpPr>
          <a:xfrm rot="-273537">
            <a:off x="10869613" y="4151313"/>
            <a:ext cx="1101725" cy="1101725"/>
            <a:chOff x="3830832" y="698500"/>
            <a:chExt cx="1634736" cy="1634736"/>
          </a:xfrm>
        </p:grpSpPr>
        <p:sp>
          <p:nvSpPr>
            <p:cNvPr id="18" name="直角三角形 17"/>
            <p:cNvSpPr/>
            <p:nvPr/>
          </p:nvSpPr>
          <p:spPr>
            <a:xfrm>
              <a:off x="4648200" y="698500"/>
              <a:ext cx="817368" cy="817368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3830832" y="698500"/>
              <a:ext cx="817368" cy="817368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757" name="组合 21"/>
            <p:cNvGrpSpPr/>
            <p:nvPr/>
          </p:nvGrpSpPr>
          <p:grpSpPr>
            <a:xfrm>
              <a:off x="3830832" y="1515868"/>
              <a:ext cx="1634736" cy="817368"/>
              <a:chOff x="3896095" y="1638745"/>
              <a:chExt cx="1634736" cy="817368"/>
            </a:xfrm>
          </p:grpSpPr>
          <p:sp>
            <p:nvSpPr>
              <p:cNvPr id="20" name="直角三角形 19"/>
              <p:cNvSpPr/>
              <p:nvPr/>
            </p:nvSpPr>
            <p:spPr>
              <a:xfrm flipV="1">
                <a:off x="4713463" y="1638745"/>
                <a:ext cx="817368" cy="817368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flipH="1" flipV="1">
                <a:off x="3896095" y="1638745"/>
                <a:ext cx="817368" cy="817368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760" name="组合 35"/>
          <p:cNvGrpSpPr/>
          <p:nvPr/>
        </p:nvGrpSpPr>
        <p:grpSpPr>
          <a:xfrm>
            <a:off x="1866900" y="2327275"/>
            <a:ext cx="8458200" cy="1652270"/>
            <a:chOff x="3892550" y="2204410"/>
            <a:chExt cx="4921250" cy="2463319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892550" y="2204410"/>
              <a:ext cx="175577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77101" y="2212680"/>
              <a:ext cx="153669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92550" y="2212680"/>
              <a:ext cx="0" cy="245504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813800" y="2212680"/>
              <a:ext cx="0" cy="245504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892550" y="4667729"/>
              <a:ext cx="492125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68" name="文本框 57"/>
          <p:cNvSpPr txBox="1"/>
          <p:nvPr/>
        </p:nvSpPr>
        <p:spPr>
          <a:xfrm>
            <a:off x="3930650" y="1973263"/>
            <a:ext cx="4330700" cy="706755"/>
          </a:xfrm>
          <a:prstGeom prst="rect">
            <a:avLst/>
          </a:prstGeom>
          <a:solidFill>
            <a:srgbClr val="0DB1C4"/>
          </a:solidFill>
          <a:ln w="9525">
            <a:solidFill>
              <a:schemeClr val="bg1"/>
            </a:solidFill>
          </a:ln>
        </p:spPr>
        <p:txBody>
          <a:bodyPr wrap="square" anchor="t" anchorCtr="0">
            <a:spAutoFit/>
          </a:bodyPr>
          <a:p>
            <a:pPr lvl="0" algn="ctr">
              <a:buClrTx/>
              <a:buSzTx/>
              <a:buFontTx/>
            </a:pPr>
            <a:r>
              <a:rPr lang="en-IN" altLang="en-US" sz="4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IN" alt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Presentation</Application>
  <PresentationFormat>宽屏</PresentationFormat>
  <Paragraphs>52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Impact</vt:lpstr>
      <vt:lpstr>文鼎霹雳体</vt:lpstr>
      <vt:lpstr>Microsoft YaHei</vt:lpstr>
      <vt:lpstr>Wingdings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priytesh shah</cp:lastModifiedBy>
  <cp:revision>125</cp:revision>
  <dcterms:created xsi:type="dcterms:W3CDTF">2015-07-02T08:16:00Z</dcterms:created>
  <dcterms:modified xsi:type="dcterms:W3CDTF">2023-03-26T12:29:58Z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1033-11.2.0.11513</vt:lpwstr>
  </property>
  <property fmtid="{D5CDD505-2E9C-101B-9397-08002B2CF9AE}" pid="3" name="ICV">
    <vt:lpwstr>B8469C0360A94A6AB02C6006E4B10E09</vt:lpwstr>
  </property>
</Properties>
</file>