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62" r:id="rId5"/>
    <p:sldId id="314" r:id="rId6"/>
    <p:sldId id="337" r:id="rId7"/>
    <p:sldId id="260" r:id="rId8"/>
    <p:sldId id="259" r:id="rId9"/>
    <p:sldId id="315" r:id="rId10"/>
    <p:sldId id="275" r:id="rId11"/>
    <p:sldId id="26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D1"/>
    <a:srgbClr val="A969C4"/>
    <a:srgbClr val="900DC1"/>
    <a:srgbClr val="78398D"/>
    <a:srgbClr val="76388E"/>
    <a:srgbClr val="231549"/>
    <a:srgbClr val="68368A"/>
    <a:srgbClr val="7F398C"/>
    <a:srgbClr val="4E2971"/>
    <a:srgbClr val="6A0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11-Aug-2023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endParaRPr lang="en-US" sz="1300" b="0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68810" cy="5232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67150"/>
                <a:gridCol w="1763395"/>
                <a:gridCol w="1869440"/>
                <a:gridCol w="4568825"/>
              </a:tblGrid>
              <a:tr h="42037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03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3068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Integration - Payment Gateway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GOING</a:t>
                      </a:r>
                      <a:endParaRPr lang="en-US" sz="14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04-Aug-23: Internal test and the server set up is in progress 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Deployment to production server is complete but we are not getting the response from CCAvenue. We are in the process of checking the same</a:t>
                      </a:r>
                      <a:endParaRPr lang="en-US" sz="16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8778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Design phase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6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Finance and Accounting document has been shared with WSC IT team for review.  WSC to intimate SOUL team if the documents have to be shared with module owners </a:t>
                      </a:r>
                      <a:endParaRPr lang="en-US" sz="16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66800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Role permission template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28-Jul-23: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WSC has shared HRMS roles permission. SLCM role permission is pending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WSC to share the SLCM role permission with SOUL team</a:t>
                      </a:r>
                      <a:endParaRPr lang="en-US" sz="16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TASKS PLANNED/ACCOMPLISHED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THIS WEEK  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1595" y="1417955"/>
          <a:ext cx="12039600" cy="40271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19145"/>
                <a:gridCol w="1861185"/>
                <a:gridCol w="2776855"/>
                <a:gridCol w="4082415"/>
              </a:tblGrid>
              <a:tr h="36576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TASKS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6478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Master data template for SLCM and HRMS 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04-Aug-23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Meeting was held to clarify queries raised by WSC. The master data shall be shared by WSC in the upcoming week</a:t>
                      </a:r>
                      <a:endParaRPr lang="en-US" sz="16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600" b="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SOUL team yet to receive the master data</a:t>
                      </a:r>
                      <a:endParaRPr lang="en-US" sz="1600" b="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64782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Templates for development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CLOSED</a:t>
                      </a:r>
                      <a:endParaRPr lang="en-US" sz="16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will be sharing the corporate calendar template</a:t>
                      </a:r>
                      <a:endParaRPr lang="en-US" sz="16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Update: SOUL received the template</a:t>
                      </a:r>
                      <a:endParaRPr lang="en-US" sz="1600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" y="1687830"/>
            <a:ext cx="11919585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90805" y="1793240"/>
          <a:ext cx="12010390" cy="544766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35835"/>
                <a:gridCol w="979170"/>
                <a:gridCol w="2444115"/>
                <a:gridCol w="1084580"/>
                <a:gridCol w="982345"/>
                <a:gridCol w="2412365"/>
                <a:gridCol w="18719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revised project plan was discussed on 06-Apr, during weekly Project review meeting 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update : schedule has been reviwed with WSC stakeholders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4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delay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7096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WSC stakeholders to acknowledge the change request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400" b="1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The change requests will be acknowledged by WSC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latin typeface="Calibri" panose="020F0502020204030204" charset="0"/>
                          <a:cs typeface="Calibri" panose="020F0502020204030204" charset="0"/>
                        </a:rPr>
                        <a:t>Update:</a:t>
                      </a:r>
                      <a:r>
                        <a:rPr lang="en-US" sz="1400">
                          <a:latin typeface="Calibri" panose="020F0502020204030204" charset="0"/>
                          <a:cs typeface="Calibri" panose="020F0502020204030204" charset="0"/>
                        </a:rPr>
                        <a:t> SOUL team sent an email to WSC to acknowledge the change reqests and the additional effort required for development. The change requests have been listed in Slide 8</a:t>
                      </a:r>
                      <a:endParaRPr lang="en-US" sz="14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ISSUES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sz="half" idx="1"/>
          </p:nvPr>
        </p:nvGraphicFramePr>
        <p:xfrm>
          <a:off x="288925" y="1599565"/>
          <a:ext cx="11614150" cy="351599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61540"/>
                <a:gridCol w="948690"/>
                <a:gridCol w="2362200"/>
                <a:gridCol w="1049020"/>
                <a:gridCol w="783590"/>
                <a:gridCol w="2146300"/>
                <a:gridCol w="2162810"/>
              </a:tblGrid>
              <a:tr h="53213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Priority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Proposed Solution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298386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</a:rPr>
                        <a:t>Availability of OCAC server 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High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 to ensure availability of the requested server version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5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500" b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 b="0">
                          <a:latin typeface="Calibri" panose="020F0502020204030204" charset="0"/>
                          <a:cs typeface="Calibri" panose="020F0502020204030204" charset="0"/>
                        </a:rPr>
                        <a:t>SOUL team has installed the application and database on the same server in the desktop version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5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64248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251065"/>
                <a:gridCol w="4147820"/>
              </a:tblGrid>
              <a:tr h="440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49212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Entrance Examination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TrainingOfTrainers(TOT)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8490"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447040" y="56083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147955" y="1809750"/>
          <a:ext cx="11896090" cy="272732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025775"/>
                <a:gridCol w="2919730"/>
                <a:gridCol w="2974975"/>
                <a:gridCol w="2975610"/>
              </a:tblGrid>
              <a:tr h="39624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WHAT’S NEXT</a:t>
                      </a:r>
                      <a:endParaRPr lang="en-US" sz="20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7F398C"/>
                    </a:solidFill>
                  </a:tcPr>
                </a:tc>
                <a:tc hMerge="1">
                  <a:tcPr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rgbClr val="7F398C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8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SLCM Phase 1 implementation - Demonstration to WSC Stakeholders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Scheduled on 16th and 17th August 2023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14045"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Continuation of the design phase - Design documentation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600">
                          <a:latin typeface="Calibri" panose="020F0502020204030204" charset="0"/>
                          <a:cs typeface="Calibri" panose="020F0502020204030204" charset="0"/>
                        </a:rPr>
                        <a:t>HRMS documents will be shared next week</a:t>
                      </a:r>
                      <a:endParaRPr lang="en-US" sz="16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3618</Words>
  <Application>WPS Presentation</Application>
  <PresentationFormat>Widescreen</PresentationFormat>
  <Paragraphs>296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Arial Unicode MS</vt:lpstr>
      <vt:lpstr>Default Design</vt:lpstr>
      <vt:lpstr>PowerPoint 演示文稿</vt:lpstr>
      <vt:lpstr>PROJECT SUMMARY</vt:lpstr>
      <vt:lpstr>TASKS PLANNED/ACCOMPLISHED THIS WEEK  </vt:lpstr>
      <vt:lpstr>TASKS PLANNED/ACCOMPLISHED THIS WEEK  </vt:lpstr>
      <vt:lpstr>OVERALL PROJECT PROGRESS TIMELINE</vt:lpstr>
      <vt:lpstr>ISSUES</vt:lpstr>
      <vt:lpstr>ISSUES</vt:lpstr>
      <vt:lpstr>CHANGE REQUESTS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SHARMISTHA PANDA PANDA</cp:lastModifiedBy>
  <cp:revision>816</cp:revision>
  <dcterms:created xsi:type="dcterms:W3CDTF">2023-02-08T07:09:00Z</dcterms:created>
  <dcterms:modified xsi:type="dcterms:W3CDTF">2023-08-11T12:18:12Z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1033-11.2.0.11537</vt:lpwstr>
  </property>
</Properties>
</file>