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8" r:id="rId3"/>
    <p:sldId id="460" r:id="rId5"/>
    <p:sldId id="262" r:id="rId6"/>
    <p:sldId id="469" r:id="rId7"/>
    <p:sldId id="461" r:id="rId8"/>
    <p:sldId id="435" r:id="rId9"/>
    <p:sldId id="260" r:id="rId10"/>
    <p:sldId id="386" r:id="rId11"/>
    <p:sldId id="275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0B5FD1"/>
    <a:srgbClr val="1552D1"/>
    <a:srgbClr val="A969C4"/>
    <a:srgbClr val="900DC1"/>
    <a:srgbClr val="78398D"/>
    <a:srgbClr val="76388E"/>
    <a:srgbClr val="231549"/>
    <a:srgbClr val="68368A"/>
    <a:srgbClr val="7F3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920" b="1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920">
                <a:solidFill>
                  <a:schemeClr val="tx1"/>
                </a:solidFill>
              </a:rPr>
              <a:t>Change Implementation Effort</a:t>
            </a:r>
            <a:endParaRPr lang="en-US" sz="192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2798962556368"/>
          <c:y val="0.0114518592327851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52412858376099"/>
          <c:y val="0.14192037470726"/>
          <c:w val="0.40388797619386"/>
          <c:h val="0.661070975554775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5807089594153"/>
                  <c:y val="-0.144739612962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293318071254829"/>
          <c:y val="0.822014051522248"/>
          <c:w val="0.937902418085563"/>
          <c:h val="0.1709601873536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600">
          <a:solidFill>
            <a:schemeClr val="tx1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.wmf"/><Relationship Id="rId2" Type="http://schemas.openxmlformats.org/officeDocument/2006/relationships/package" Target="../embeddings/Presentation1.ppt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package" Target="../embeddings/Workbook2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08-Dec-2023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71120" y="1316355"/>
          <a:ext cx="12120880" cy="54775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59155"/>
                <a:gridCol w="4134485"/>
                <a:gridCol w="1178560"/>
                <a:gridCol w="1061085"/>
                <a:gridCol w="4887595"/>
              </a:tblGrid>
              <a:tr h="277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0873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module owners: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Counselling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Academics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Payroll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Accounting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coordinate with the module SME’s for scheduling the training sessions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51193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Support to WSC for the following activities: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Provisional admission to actual admitted students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Roll number generation process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Student group generation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Class Scheduling 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Hostel Admission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Room Allotment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7119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 Data Template Training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After the WSC IT team confirms the availability of the SME, one of the SOUL team member will visit to explain the ToT data template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375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Dynamic Workflow HRMS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analyze the feasibility of dynamic workflow for Goal Settings/ Employee Renewal Form/Employee Resignation further 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9342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UAT Sign Off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perform another deployment, and the requirements for *</a:t>
                      </a:r>
                      <a:r>
                        <a:rPr lang="en-US" sz="1100" u="sng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all modules</a:t>
                      </a: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will be available to the WSC team for their UAT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* </a:t>
                      </a:r>
                      <a:r>
                        <a:rPr lang="en-US" sz="900" i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SLCM, HRMS,Procurement,Infrastructure,TnP, Accounting</a:t>
                      </a:r>
                      <a:endParaRPr lang="en-US" sz="900" i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 u="sng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 u="sng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5243195" cy="198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25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26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329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87395" y="5453380"/>
          <a:ext cx="84772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2" imgW="971550" imgH="971550" progId="PowerPoint.Show.12">
                  <p:embed/>
                </p:oleObj>
              </mc:Choice>
              <mc:Fallback>
                <p:oleObj name="" showAsIcon="1" r:id="rId2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5" y="5453380"/>
                        <a:ext cx="84772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395085" y="3314065"/>
          <a:ext cx="492506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0605" y="5490845"/>
          <a:ext cx="81788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800100" progId="Excel.Sheet.12">
                  <p:embed/>
                </p:oleObj>
              </mc:Choice>
              <mc:Fallback>
                <p:oleObj name="" showAsIcon="1" r:id="rId4" imgW="971550" imgH="800100" progId="Excel.Sheet.12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605" y="5490845"/>
                        <a:ext cx="81788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APPLICATION TRAINING CHANGES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093470" y="4159250"/>
            <a:ext cx="10005060" cy="1508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Procurement </a:t>
            </a:r>
            <a:r>
              <a:rPr 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session-2 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and Training &amp; Placement trainings were conducted on 6 november,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HRMS &amp; Infrastructure - Maintenance and Management training conducted on 9 November,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*</a:t>
            </a:r>
            <a:r>
              <a:rPr 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ToT and Infrastructure - Project Plan and Monitoring training conducted on 4 December,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The file </a:t>
            </a:r>
            <a:r>
              <a:rPr lang="en-US" sz="1600" i="1" u="sng">
                <a:latin typeface="Calibri" panose="020F0502020204030204" charset="0"/>
                <a:cs typeface="Calibri" panose="020F0502020204030204" charset="0"/>
              </a:rPr>
              <a:t>ApplicationTraining_ChangesList.xls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lists all the changes that was </a:t>
            </a:r>
            <a:r>
              <a:rPr lang="en-US" sz="1600" u="sng">
                <a:latin typeface="Calibri" panose="020F0502020204030204" charset="0"/>
                <a:cs typeface="Calibri" panose="020F0502020204030204" charset="0"/>
              </a:rPr>
              <a:t>not provided during requirement gathering sessions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but was shared at the time of training to WSC SME’s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228725" y="1795145"/>
          <a:ext cx="9487535" cy="1786255"/>
        </p:xfrm>
        <a:graphic>
          <a:graphicData uri="http://schemas.openxmlformats.org/drawingml/2006/table">
            <a:tbl>
              <a:tblPr/>
              <a:tblGrid>
                <a:gridCol w="1786255"/>
                <a:gridCol w="1772285"/>
                <a:gridCol w="1897380"/>
                <a:gridCol w="2720340"/>
                <a:gridCol w="1311275"/>
              </a:tblGrid>
              <a:tr h="46355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New Changes Effort (in Hrs)</a:t>
                      </a:r>
                      <a:endParaRPr lang="en-US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815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 and Placement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~27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~354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~45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~48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~68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61415" y="6280150"/>
            <a:ext cx="948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C00000"/>
                </a:solidFill>
              </a:rPr>
              <a:t>*</a:t>
            </a:r>
            <a:r>
              <a:rPr lang="en-US"/>
              <a:t> </a:t>
            </a:r>
            <a:r>
              <a:rPr lang="en-US" sz="1100" i="1"/>
              <a:t>ToT training was given to WSC IT team</a:t>
            </a:r>
            <a:endParaRPr lang="en-US" sz="1100" i="1"/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470" y="5668010"/>
          <a:ext cx="104013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470" y="5668010"/>
                        <a:ext cx="104013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77875"/>
          </a:xfrm>
        </p:spPr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42645" y="5890895"/>
            <a:ext cx="11077575" cy="25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2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*Infrastructure</a:t>
            </a:r>
            <a:r>
              <a:rPr lang="en-US" sz="12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- Maintenance and Management training done on 9 November, 2023. Project plan and monitoring done on 4th December, 2023</a:t>
            </a: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42645" y="3592195"/>
          <a:ext cx="10972800" cy="23876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842645" y="21189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34515" y="1432560"/>
            <a:ext cx="831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1D41D5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Development and System Testing Completed for all modules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385570"/>
          <a:ext cx="12063730" cy="46818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850"/>
                <a:gridCol w="3153410"/>
                <a:gridCol w="1090295"/>
                <a:gridCol w="998220"/>
                <a:gridCol w="6116955"/>
              </a:tblGrid>
              <a:tr h="52197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ToT and Infrastructure Project Plan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SOUL-WSC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demonstrated :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ToT module to WSC IT team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Project Plan Monitoring to WSC SME (Mr. Sanjay Padhi)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5181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WSC Test Server Deployment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1D41D5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first deployment of latest code done on 4 December , 2023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 Analysis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December 5th, 2023, an email follow-up was sent to the WSC IT team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823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HRMS Workflows discussion with WSC: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Requisition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Offer Creation Request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Goal Settings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Renewal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Resignation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200" b="1">
                        <a:solidFill>
                          <a:srgbClr val="1D41D5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workflow for (a) and (b) implemented as per the discussion with WSC IT team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existing workflow of (c), (d) and (e) was discussed on 7th December 2023. SOUL team will analyze whether or not it can be made dynamic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8298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Infrastructure Module Data Template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Data template shared with WSC IT team on 8th December, 2023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716905"/>
            <a:ext cx="10119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Gap Analysis Document and SRS documents sign off completed in June, 2023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&amp;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High Level Design (HLD) Document and Prototype digital sign off completed in October, 2023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4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Development of priority 1 &amp; 2 features completed in Aug &amp; October, 2023 respectively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3249930"/>
            <a:ext cx="838200" cy="358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675130"/>
            <a:ext cx="11572875" cy="3907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14300" y="1707515"/>
          <a:ext cx="11936730" cy="46101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6310"/>
                <a:gridCol w="3401060"/>
                <a:gridCol w="1311275"/>
                <a:gridCol w="1311275"/>
                <a:gridCol w="956310"/>
                <a:gridCol w="400050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3517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74866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3698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30-Oct-23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trying to debug the issue to determine its underlying cause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</a:t>
                      </a:r>
                      <a:r>
                        <a:rPr lang="en-US" sz="12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is awaiting for OCAC to provide the pre-production server. Follow up mail has been sent to WSC IT team on 5th December 2023</a:t>
                      </a:r>
                      <a:endParaRPr lang="en-US" sz="12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001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01-Nov-23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Axis bank team has provided live kit but development working key is different than the development kit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Production integration development is done. WSC IT team to perform the testing</a:t>
                      </a:r>
                      <a:endParaRPr lang="en-US" sz="12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0703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577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6807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160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6875" y="60782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6496</Words>
  <Application>WPS Presentation</Application>
  <PresentationFormat>Widescreen</PresentationFormat>
  <Paragraphs>571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Cambria</vt:lpstr>
      <vt:lpstr>Wingdings</vt:lpstr>
      <vt:lpstr>Arial Unicode MS</vt:lpstr>
      <vt:lpstr>Default Design</vt:lpstr>
      <vt:lpstr>PowerPoint.Show.12</vt:lpstr>
      <vt:lpstr>Excel.Sheet.12</vt:lpstr>
      <vt:lpstr>Excel.Sheet.12</vt:lpstr>
      <vt:lpstr>PowerPoint 演示文稿</vt:lpstr>
      <vt:lpstr>PROJECT SUMMARY</vt:lpstr>
      <vt:lpstr>PRIORITY1 RELEASE HIGHLIGHTS</vt:lpstr>
      <vt:lpstr>APPLICATION TRAINING CHANGES</vt:lpstr>
      <vt:lpstr>MODULE MILESTONE STATUS</vt:lpstr>
      <vt:lpstr> TASKS PLANNED/ACCOMPLISHED THIS WEEK</vt:lpstr>
      <vt:lpstr>OVERALL PROJECT PROGRESS TIMELINE</vt:lpstr>
      <vt:lpstr>ISSUES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1734</cp:revision>
  <dcterms:created xsi:type="dcterms:W3CDTF">2023-02-08T07:09:00Z</dcterms:created>
  <dcterms:modified xsi:type="dcterms:W3CDTF">2023-12-08T07:49:59Z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1033-12.2.0.13306</vt:lpwstr>
  </property>
</Properties>
</file>