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x" ContentType="application/vnd.openxmlformats-officedocument.presentationml.presentation"/>
  <Default Extension="xlsx" ContentType="application/vnd.openxmlformats-officedocument.spreadsheetml.shee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68" r:id="rId3"/>
    <p:sldId id="460" r:id="rId5"/>
    <p:sldId id="262" r:id="rId6"/>
    <p:sldId id="461" r:id="rId7"/>
    <p:sldId id="435" r:id="rId8"/>
    <p:sldId id="364" r:id="rId9"/>
    <p:sldId id="260" r:id="rId10"/>
    <p:sldId id="386" r:id="rId11"/>
    <p:sldId id="259" r:id="rId12"/>
    <p:sldId id="315" r:id="rId13"/>
    <p:sldId id="275" r:id="rId14"/>
    <p:sldId id="26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package" Target="../embeddings/Presentation1.pptx"/><Relationship Id="rId2" Type="http://schemas.openxmlformats.org/officeDocument/2006/relationships/image" Target="../media/image4.wmf"/><Relationship Id="rId1" Type="http://schemas.openxmlformats.org/officeDocument/2006/relationships/package" Target="../embeddings/Workbook1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20-Oct-2023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88925" y="159956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has installed the application and database on the same server in the desktop version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199009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User Manual Documentation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WSC stakeholders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to check again with WSC IT team for module owners availability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300" b="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STUDENT APPLICANT CHANGES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2" name="Table 11"/>
          <p:cNvGraphicFramePr/>
          <p:nvPr/>
        </p:nvGraphicFramePr>
        <p:xfrm>
          <a:off x="937260" y="1559560"/>
          <a:ext cx="10525760" cy="9626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>
                    <a:srgbClr val="7F398C">
                      <a:alpha val="50000"/>
                    </a:srgbClr>
                  </a:innerShdw>
                </a:effectLst>
                <a:tableStyleId>{5C22544A-7EE6-4342-B048-85BDC9FD1C3A}</a:tableStyleId>
              </a:tblPr>
              <a:tblGrid>
                <a:gridCol w="4502150"/>
                <a:gridCol w="760730"/>
                <a:gridCol w="4474845"/>
                <a:gridCol w="788035"/>
              </a:tblGrid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No. of Release Planned for SLCM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Requested Release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No. of Changes Requestes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24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Effort Spent for Change Implementation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330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Content Placeholder 15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591556" y="4878547"/>
          <a:ext cx="971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971550" progId="Excel.Sheet.12">
                  <p:embed/>
                </p:oleObj>
              </mc:Choice>
              <mc:Fallback>
                <p:oleObj name="" showAsIcon="1" r:id="rId1" imgW="971550" imgH="971550" progId="Excel.Sheet.12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91556" y="4878547"/>
                        <a:ext cx="97155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5591810" y="2914650"/>
            <a:ext cx="58400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Releases of the SLCM were scheduled in two phases, priority 1 and priority 2</a:t>
            </a:r>
            <a:endParaRPr lang="en-US">
              <a:solidFill>
                <a:schemeClr val="tx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Priority 1 release date: 31 Aug 2023</a:t>
            </a:r>
            <a:endParaRPr lang="en-US">
              <a:solidFill>
                <a:schemeClr val="tx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The Student Applicant feature, which was part of priority 2, was requested to be Go Live on September 26, 2023</a:t>
            </a:r>
            <a:endParaRPr lang="en-US">
              <a:solidFill>
                <a:schemeClr val="tx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graphicFrame>
        <p:nvGraphicFramePr>
          <p:cNvPr id="22" name="Content Placeholder 21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867144" y="4878546"/>
          <a:ext cx="971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showAsIcon="1" r:id="rId3" imgW="971550" imgH="971550" progId="PowerPoint.Show.12">
                  <p:embed/>
                </p:oleObj>
              </mc:Choice>
              <mc:Fallback>
                <p:oleObj name="" showAsIcon="1" r:id="rId3" imgW="971550" imgH="971550" progId="PowerPoint.Show.12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7144" y="4878546"/>
                        <a:ext cx="97155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895" y="3126105"/>
            <a:ext cx="445008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MODULEWISE STATUS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297305" y="5459730"/>
            <a:ext cx="10039985" cy="785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Procurement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WSC design document sign off pending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SLCM Priority 2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ToT development 80% completed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Procurement and 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System testing 40% completed for the respective modules. </a:t>
            </a:r>
            <a:r>
              <a:rPr 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SOUL team demonstrated the application to WSC stakeholders on 08 September, 2023. Subsequent meeting could not be conducted due to unavailablity of stakeholders</a:t>
            </a:r>
            <a:endParaRPr lang="en-US" sz="1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  <a:sym typeface="+mn-ea"/>
              </a:rPr>
              <a:t>Infrastructure - </a:t>
            </a:r>
            <a:r>
              <a:rPr 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System testing 70% completed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7" name="Content Placeholder 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1095" y="1417955"/>
            <a:ext cx="9634220" cy="3891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300" b="1">
                <a:sym typeface="+mn-ea"/>
              </a:rPr>
              <a:t>TASKS PLANNED/ACCOMPLISHED THIS WEEK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95885" y="1452880"/>
          <a:ext cx="11979910" cy="455104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34310"/>
                <a:gridCol w="1421130"/>
                <a:gridCol w="1458595"/>
                <a:gridCol w="63658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347345">
                <a:tc rowSpan="6"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>
                          <a:solidFill>
                            <a:srgbClr val="1552D1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Student Admission / Enrollment / Applicant </a:t>
                      </a:r>
                      <a:endParaRPr lang="en-US" sz="14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 b="1">
                          <a:solidFill>
                            <a:srgbClr val="1552D1"/>
                          </a:solidFill>
                          <a:latin typeface="Calibri" panose="020F0502020204030204" charset="0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 admission process for SOE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completed on 13 Oct 2023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to the WSC trainers on student course enrollment for SOS department by SOUL team ~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4th October 2023 -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 vMerge="1">
                  <a:tcPr/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Course enrollment of the students (SOS) - started on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4th October 2023 - </a:t>
                      </a:r>
                      <a:r>
                        <a:rPr lang="en-US" sz="1400" b="1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Online Payment by the students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(SOS)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- started on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4th October 2023 - </a:t>
                      </a:r>
                      <a:r>
                        <a:rPr lang="en-US" sz="1400" b="1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 vMerge="1">
                  <a:tcPr/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Support to WSC trainers, Accounts team, IT Team to handle students query, issues (defect fix) , change requests-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26 September ~ 13 October 2023 - </a:t>
                      </a:r>
                      <a:r>
                        <a:rPr lang="en-US" sz="1600" b="1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600" b="1">
                        <a:solidFill>
                          <a:srgbClr val="7030A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provided training to WSC trainers / IT team for SPOT Admission of students at WSC -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12 October 2023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-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User / Training Manual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working on the user manual documentation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000" b="1">
                <a:sym typeface="+mn-ea"/>
              </a:rPr>
              <a:t>T</a:t>
            </a:r>
            <a:r>
              <a:rPr lang="en-US" sz="2000" b="1">
                <a:sym typeface="+mn-ea"/>
              </a:rPr>
              <a:t>ASKS PLANNED/ACCOMPLISHED </a:t>
            </a:r>
            <a:r>
              <a:rPr lang="en-US" sz="2000" b="1">
                <a:sym typeface="+mn-ea"/>
              </a:rPr>
              <a:t>THIS WEEK</a:t>
            </a:r>
            <a:endParaRPr lang="en-US" sz="20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39600" cy="34734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47010"/>
                <a:gridCol w="1428750"/>
                <a:gridCol w="1466850"/>
                <a:gridCol w="6396990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 &amp; HRMS Priority 1 Release 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 priority release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features listed in slides 1 to 4 of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b="0" i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Software At World Skill Center SLCM &amp; HRMS Priority1 Release.ppt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embedded in Slide 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      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As Student Admission / Enrollment (Applicant) is high priority for WSC,</a:t>
                      </a:r>
                      <a:endParaRPr lang="en-US" sz="140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      production roll-out of SLCM features (listed in slides 1-4) shall be planned / </a:t>
                      </a:r>
                      <a:endParaRPr lang="en-US" sz="140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     post Student 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Admission (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Applicant) release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HRMS priority release features listed in slides 6 to 7 of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i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Software At World Skill Center SLCM &amp; HRMS Priority1 Release.ppt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embedded in Slide 3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      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As Student Applicant is high priority for WSC, p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duction roll-out of </a:t>
                      </a:r>
                      <a:endParaRPr lang="en-US" sz="140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      HRMS shall be planned / scheduled post Student Applicant release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908040"/>
            <a:ext cx="10119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- Gap Analysis Document and SRS documents signed off on 12 June,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6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- Design Document digital sign off pending from WSC stakeholders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1737360"/>
            <a:ext cx="12468860" cy="4253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35" y="1417955"/>
          <a:ext cx="12132310" cy="53200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8345"/>
                <a:gridCol w="1202055"/>
                <a:gridCol w="741045"/>
                <a:gridCol w="3806190"/>
                <a:gridCol w="4384675"/>
              </a:tblGrid>
              <a:tr h="36576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7639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to coordinate with Axis bank for issue resolution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getting </a:t>
                      </a:r>
                      <a:r>
                        <a:rPr lang="en-US" sz="12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failed </a:t>
                      </a:r>
                      <a:r>
                        <a:rPr lang="en-US" sz="12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merchant authentication response and  have initiated a call with Axis team ~ </a:t>
                      </a: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16 Oct 2023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9187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WSC stakeholders - Infrastructure / Training&amp; Placement Module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2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should liaise with stakeholders to ensure their availability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08-Sep-23: The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demonstration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was scheduled for the week of September 4–8, 2023 however it was canceled due to unavailability of stakeholders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</a:t>
                      </a:r>
                      <a:r>
                        <a:rPr lang="en-US" sz="12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No meeting held</a:t>
                      </a:r>
                      <a:endParaRPr lang="en-US" sz="12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2192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and Inventory management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2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should liaise with stakeholders to ensure their availability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08-Sep-23:SOUL team demonstrated the application to WSC stakeholders on 08 September, 2023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</a:t>
                      </a:r>
                      <a:r>
                        <a:rPr lang="en-US" sz="12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Subsequent meeting in the week of 11-Sep ~ 15-Sep could not be conducted due to unavailablity of stakeholders</a:t>
                      </a:r>
                      <a:endParaRPr lang="en-US" sz="12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67449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Pending Action Items from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following information is pending :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Roll number format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SOP for examination paper setting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Final exam result components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workflow hierarchy for fee write off approval process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Purchase Requisition Workflow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had requested WSC IT team for assistance - 20 September  2023</a:t>
                      </a:r>
                      <a:endParaRPr lang="en-US" sz="12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sent an email to WSC to acknowledge the change reqests and the additional effort required for development. The change requests have been listed in Slide 8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6722</Words>
  <Application>WPS Presentation</Application>
  <PresentationFormat>Widescreen</PresentationFormat>
  <Paragraphs>425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PowerPoint.Show.12</vt:lpstr>
      <vt:lpstr>Excel.Sheet.12</vt:lpstr>
      <vt:lpstr>PowerPoint 演示文稿</vt:lpstr>
      <vt:lpstr>PROJECT SUMMARY</vt:lpstr>
      <vt:lpstr>STUDENT APPLICANT CHANGES</vt:lpstr>
      <vt:lpstr>MODULEWISE STATUS</vt:lpstr>
      <vt:lpstr> TASKS PLANNED/ACCOMPLISHED THIS WEEK</vt:lpstr>
      <vt:lpstr> TASKS PLANNED/ACCOMPLISHED THIS WEEK</vt:lpstr>
      <vt:lpstr>OVERALL PROJECT PROGRESS TIMELINE</vt:lpstr>
      <vt:lpstr>ISSUES </vt:lpstr>
      <vt:lpstr>ISSUES</vt:lpstr>
      <vt:lpstr>ISSUES</vt:lpstr>
      <vt:lpstr>CHANGE REQUESTS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1240</cp:revision>
  <dcterms:created xsi:type="dcterms:W3CDTF">2023-02-08T07:09:00Z</dcterms:created>
  <dcterms:modified xsi:type="dcterms:W3CDTF">2023-10-19T05:40:28Z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1033-12.2.0.13266</vt:lpwstr>
  </property>
</Properties>
</file>