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460" r:id="rId5"/>
    <p:sldId id="262" r:id="rId6"/>
    <p:sldId id="469" r:id="rId7"/>
    <p:sldId id="461" r:id="rId8"/>
    <p:sldId id="435" r:id="rId9"/>
    <p:sldId id="260" r:id="rId10"/>
    <p:sldId id="386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5FD1"/>
    <a:srgbClr val="1552D1"/>
    <a:srgbClr val="A969C4"/>
    <a:srgbClr val="900DC1"/>
    <a:srgbClr val="78398D"/>
    <a:srgbClr val="76388E"/>
    <a:srgbClr val="231549"/>
    <a:srgbClr val="68368A"/>
    <a:srgbClr val="7F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920" b="1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920">
                <a:solidFill>
                  <a:schemeClr val="tx1"/>
                </a:solidFill>
              </a:rPr>
              <a:t>Change Implementation Effort</a:t>
            </a:r>
            <a:endParaRPr lang="en-US" sz="192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2798962556368"/>
          <c:y val="0.011451859232785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package" Target="../embeddings/Workbook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21-Dec-2023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71120" y="1417955"/>
          <a:ext cx="12033885" cy="50383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52805"/>
                <a:gridCol w="4105275"/>
                <a:gridCol w="1169670"/>
                <a:gridCol w="1052830"/>
                <a:gridCol w="4853305"/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131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owners: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Counselling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– Session3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Academics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Payroll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Accounting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the module SME’s for scheduling the training sessions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5176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Support to WSC for the following activities: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Provisional admission to actual admitted students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Roll number generation process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 group generation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Class Scheduling 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Admission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Room Allotment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 Data Template Training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After the WSC IT team confirms the availability of the SME, one of the SOUL team member will visit to explain the ToT data template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Dynamic Workflow HRMS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Refer Slide 6 - Sl No. 2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UAT Sign Off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perform another deployment, and the requirements for *</a:t>
                      </a:r>
                      <a:r>
                        <a:rPr lang="en-US" sz="1100" u="sng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all modules</a:t>
                      </a: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will be available to the WSC team for their UAT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* </a:t>
                      </a:r>
                      <a:r>
                        <a:rPr lang="en-US" sz="900" i="1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SLCM, </a:t>
                      </a:r>
                      <a:r>
                        <a:rPr lang="en-US" sz="900" i="1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HRMS,Procurement,Infrastructure,TnP</a:t>
                      </a:r>
                      <a:r>
                        <a:rPr lang="en-US" sz="900" i="1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, Accounting</a:t>
                      </a:r>
                      <a:endParaRPr lang="en-US" sz="900" i="1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5243195" cy="1989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329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87395" y="5453380"/>
          <a:ext cx="8477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5" y="5453380"/>
                        <a:ext cx="8477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395085" y="3314065"/>
          <a:ext cx="492506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0605" y="5490845"/>
          <a:ext cx="81788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605" y="5490845"/>
                        <a:ext cx="81788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APPLICATION TRAINING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093470" y="4159250"/>
            <a:ext cx="10005060" cy="1508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Procurement 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session-3 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and Training &amp; Placement trainings were conducted on 20 November, 2023</a:t>
            </a: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*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ToT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- Enrollment &amp; Academic module training conducted on 18 December, 2023</a:t>
            </a: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The file </a:t>
            </a:r>
            <a:r>
              <a:rPr lang="en-US" sz="1600" i="1" u="sng" dirty="0">
                <a:latin typeface="Calibri" panose="020F0502020204030204" charset="0"/>
                <a:cs typeface="Calibri" panose="020F0502020204030204" charset="0"/>
              </a:rPr>
              <a:t>ApplicationTraining_ChangesList.xls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lists all the changes that was </a:t>
            </a:r>
            <a:r>
              <a:rPr lang="en-US" sz="1600" u="sng" dirty="0">
                <a:latin typeface="Calibri" panose="020F0502020204030204" charset="0"/>
                <a:cs typeface="Calibri" panose="020F0502020204030204" charset="0"/>
              </a:rPr>
              <a:t>not provided during requirement gathering sessions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but was shared at the time of training to WSC SME’s</a:t>
            </a: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228725" y="1795145"/>
          <a:ext cx="9487535" cy="1786255"/>
        </p:xfrm>
        <a:graphic>
          <a:graphicData uri="http://schemas.openxmlformats.org/drawingml/2006/table">
            <a:tbl>
              <a:tblPr/>
              <a:tblGrid>
                <a:gridCol w="1786255"/>
                <a:gridCol w="1772285"/>
                <a:gridCol w="1897380"/>
                <a:gridCol w="2720340"/>
                <a:gridCol w="1311275"/>
              </a:tblGrid>
              <a:tr h="46355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New Changes Effort (in Hrs)</a:t>
                      </a:r>
                      <a:endParaRPr lang="en-US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 and Placement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~35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~354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~56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~75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1415" y="6280150"/>
            <a:ext cx="948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>
                <a:solidFill>
                  <a:srgbClr val="C00000"/>
                </a:solidFill>
              </a:rPr>
              <a:t>*</a:t>
            </a:r>
            <a:r>
              <a:rPr lang="en-US"/>
              <a:t> </a:t>
            </a:r>
            <a:r>
              <a:rPr lang="en-US" sz="1100" i="1"/>
              <a:t>ToT changes proposed by WSC IT team</a:t>
            </a:r>
            <a:endParaRPr lang="en-US" sz="1100" i="1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97470" y="5668010"/>
          <a:ext cx="104013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showAsIcon="1" r:id="rId1" imgW="971550" imgH="800100" progId="Excel.Sheet.12">
                  <p:embed/>
                </p:oleObj>
              </mc:Choice>
              <mc:Fallback>
                <p:oleObj name="Worksheet" showAsIcon="1" r:id="rId1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470" y="5668010"/>
                        <a:ext cx="104013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77875"/>
          </a:xfrm>
        </p:spPr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42645" y="5941695"/>
            <a:ext cx="11077575" cy="253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Procurement demonstration session 2 was conducted on 20 December, 2023</a:t>
            </a: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* SLCM - ToT session 3 to be done. Counselling and Academics to be done.</a:t>
            </a: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842645" y="3592195"/>
          <a:ext cx="10972800" cy="22987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* Partial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42645" y="21189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34515" y="1432560"/>
            <a:ext cx="831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1D41D5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Development and System Testing Completed for all modules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lstStyle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703070"/>
          <a:ext cx="12063730" cy="389801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850"/>
                <a:gridCol w="3153410"/>
                <a:gridCol w="1090295"/>
                <a:gridCol w="998220"/>
                <a:gridCol w="6116955"/>
              </a:tblGrid>
              <a:tr h="52197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4705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Analysis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 dirty="0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is working on the provided server by OCAC on 20</a:t>
                      </a:r>
                      <a:r>
                        <a:rPr lang="en-US" sz="1200" baseline="30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</a:t>
                      </a: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December 2023.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4058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</a:rPr>
                        <a:t>HRMS Workflows discussion with WSC: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Goal Settings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Renewal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Resignation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Appraisal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 dirty="0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 &amp; D  completed to make the workflow dynamic based on employees reporting hierarchy.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: SOUL team is awaiting for the confirmation for mentioned point (Mail sent on 18 December 2023)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training / demonstration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the </a:t>
                      </a:r>
                      <a:r>
                        <a:rPr lang="en-US" sz="12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ToT</a:t>
                      </a: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feature to some of the module SME's. The second session was held on 18 December 2023. Enrollment &amp; Academic module demonstration was given to WSC team.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Procurement training / demonstration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i="0" u="none" kern="1200" baseline="0" dirty="0">
                          <a:solidFill>
                            <a:srgbClr val="00B050"/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Done</a:t>
                      </a:r>
                      <a:endParaRPr lang="en-US" sz="1200" b="1" i="0" u="none" kern="1200" baseline="0" dirty="0">
                        <a:solidFill>
                          <a:srgbClr val="00B050"/>
                        </a:solidFill>
                        <a:latin typeface="Calibri" panose="020F0502020204030204" charset="0"/>
                        <a:ea typeface="+mn-ea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Data template explained to Procurement Team of WSC. Infrastructure, Asset Management &amp; Material Management demonstration was given to WSC team.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716905"/>
            <a:ext cx="10119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Gap Analysis Document and SRS documents sign off completed in June, 2023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High Level Design (HLD) Document and Prototype digital sign off completed in October, 2023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4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Development of priority 1 &amp; 2 features completed in Aug &amp; October, 2023 respectively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49930"/>
            <a:ext cx="838200" cy="358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1480820"/>
            <a:ext cx="11739245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4300" y="1707515"/>
          <a:ext cx="11936730" cy="461276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6310"/>
                <a:gridCol w="3401060"/>
                <a:gridCol w="1311275"/>
                <a:gridCol w="1311275"/>
                <a:gridCol w="956310"/>
                <a:gridCol w="400050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4866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369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trying to debug the issue to determine its underlying cause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is started working on the test server provided on 20</a:t>
                      </a:r>
                      <a:r>
                        <a:rPr lang="en-US" sz="1200" b="1" baseline="30000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December 2023 by OCAC team as there was no snap in the same server.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team has provided live kit but development working key is different than the development kit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Production integration development is done. WSC IT team to perform the testing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6296</Words>
  <Application>WPS Presentation</Application>
  <PresentationFormat>Widescreen</PresentationFormat>
  <Paragraphs>563</Paragraphs>
  <Slides>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Cambria</vt:lpstr>
      <vt:lpstr>Wingdings</vt:lpstr>
      <vt:lpstr>Arial Unicode MS</vt:lpstr>
      <vt:lpstr>Default Design</vt:lpstr>
      <vt:lpstr>PowerPoint.Show.12</vt:lpstr>
      <vt:lpstr>Excel.Sheet.12</vt:lpstr>
      <vt:lpstr>Excel.Sheet.12</vt:lpstr>
      <vt:lpstr>PowerPoint 演示文稿</vt:lpstr>
      <vt:lpstr>PROJECT SUMMARY</vt:lpstr>
      <vt:lpstr>PRIORITY1 RELEASE HIGHLIGHTS</vt:lpstr>
      <vt:lpstr>APPLICATION TRAINING CHANGES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1770</cp:revision>
  <dcterms:created xsi:type="dcterms:W3CDTF">2023-02-08T07:09:00Z</dcterms:created>
  <dcterms:modified xsi:type="dcterms:W3CDTF">2023-12-26T03:03:30Z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1033-12.2.0.13359</vt:lpwstr>
  </property>
</Properties>
</file>