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460" r:id="rId5"/>
    <p:sldId id="262" r:id="rId6"/>
    <p:sldId id="461" r:id="rId7"/>
    <p:sldId id="435" r:id="rId8"/>
    <p:sldId id="260" r:id="rId9"/>
    <p:sldId id="386" r:id="rId10"/>
    <p:sldId id="275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44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440">
                <a:solidFill>
                  <a:sysClr val="windowText" lastClr="000000"/>
                </a:solidFill>
              </a:rPr>
              <a:t>Change Implementation Effort</a:t>
            </a:r>
            <a:endParaRPr lang="en-US" sz="144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11641129003717"/>
          <c:y val="0.0247085623355742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63306411051867"/>
          <c:y val="0.131961061039205"/>
          <c:w val="0.446503869181346"/>
          <c:h val="0.740345626832651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5807089594153"/>
                  <c:y val="-0.144739612962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1" i="0" u="none" strike="noStrike" kern="1200" baseline="0">
                    <a:solidFill>
                      <a:sysClr val="window" lastClr="FFFFFF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2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31547464437152"/>
          <c:y val="0.821692274071793"/>
          <c:w val="0.937902418085563"/>
          <c:h val="0.1709601873536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ysClr val="windowText" lastClr="000000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200">
          <a:solidFill>
            <a:sysClr val="windowText" lastClr="000000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.wmf"/><Relationship Id="rId2" Type="http://schemas.openxmlformats.org/officeDocument/2006/relationships/package" Target="../embeddings/Presentation1.ppt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7.wmf"/><Relationship Id="rId1" Type="http://schemas.openxmlformats.org/officeDocument/2006/relationships/package" Target="../embeddings/Workbook2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27-Oct-2023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 u="sng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 u="sng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602043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     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24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24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326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71825" y="5203190"/>
          <a:ext cx="106045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2" imgW="971550" imgH="971550" progId="PowerPoint.Show.12">
                  <p:embed/>
                </p:oleObj>
              </mc:Choice>
              <mc:Fallback>
                <p:oleObj name="" showAsIcon="1" r:id="rId2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1825" y="5203190"/>
                        <a:ext cx="1060450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7021195" y="3357245"/>
          <a:ext cx="4298950" cy="2813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5770" y="5203190"/>
          <a:ext cx="1099820" cy="90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800100" progId="Excel.Sheet.12">
                  <p:embed/>
                </p:oleObj>
              </mc:Choice>
              <mc:Fallback>
                <p:oleObj name="" showAsIcon="1" r:id="rId4" imgW="971550" imgH="800100" progId="Excel.Sheet.12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5770" y="5203190"/>
                        <a:ext cx="1099820" cy="90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737235" y="5502275"/>
            <a:ext cx="11077575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*</a:t>
            </a:r>
            <a:r>
              <a:rPr lang="en-US" sz="16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Procurement</a:t>
            </a:r>
            <a:r>
              <a:rPr lang="en-US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WSC design document sign off pending - </a:t>
            </a:r>
            <a:r>
              <a:rPr lang="en-US" sz="1600" b="1" i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Sign off done </a:t>
            </a:r>
            <a:r>
              <a:rPr lang="en-US" sz="1600" b="1" i="1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rPr>
              <a:t>on 26 Oct 2023</a:t>
            </a: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 i="1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</a:rPr>
              <a:t>**</a:t>
            </a:r>
            <a:r>
              <a:rPr lang="en-US" sz="16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6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Procurement &amp; </a:t>
            </a:r>
            <a:r>
              <a:rPr lang="en-US" sz="16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Infrastructure - </a:t>
            </a:r>
            <a:r>
              <a:rPr lang="en-US" sz="1600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Training to the module owners could not be done due to their unavailability (procurement - second session)</a:t>
            </a: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42645" y="3088005"/>
          <a:ext cx="10972800" cy="23876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-122"/>
                          <a:sym typeface="+mn-ea"/>
                        </a:rPr>
                        <a:t>Partial**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-122"/>
                          <a:sym typeface="+mn-ea"/>
                        </a:rPr>
                        <a:t>Delay**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 Progress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842645" y="15982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452880"/>
          <a:ext cx="12052935" cy="399224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215"/>
                <a:gridCol w="3150235"/>
                <a:gridCol w="1089025"/>
                <a:gridCol w="930275"/>
                <a:gridCol w="617918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347345">
                <a:tc rowSpan="4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Arial" panose="020B0604020202020204" pitchFamily="34" charset="0"/>
                        </a:rPr>
                        <a:t>Student Admission / Enrollment / Applicant 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Arial" panose="020B0604020202020204" pitchFamily="3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1400" b="1">
                          <a:solidFill>
                            <a:srgbClr val="1552D1"/>
                          </a:solidFill>
                          <a:latin typeface="Calibri" panose="020F0502020204030204" charset="0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Course enrollment of the students (SOE / SOS) - started on </a:t>
                      </a: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4th October 2023 - </a:t>
                      </a:r>
                      <a:r>
                        <a:rPr lang="en-US" sz="12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2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Online Payment by the students (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SOE / SOS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  - started on </a:t>
                      </a: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4th October 2023 - </a:t>
                      </a:r>
                      <a:r>
                        <a:rPr lang="en-US" sz="12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 vMerge="1">
                  <a:tcPr/>
                </a:tc>
                <a:tc vMerge="1">
                  <a:tcPr/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Support to WSC trainers, Accounts team, IT Team to handle students query, issues (defect fix) , change requests- </a:t>
                      </a: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26 September ~ 13 October 2023 - </a:t>
                      </a:r>
                      <a:r>
                        <a:rPr lang="en-US" sz="1200" b="1">
                          <a:solidFill>
                            <a:srgbClr val="7030A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200" b="1">
                        <a:solidFill>
                          <a:srgbClr val="7030A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10210">
                <a:tc vMerge="1"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Developed student admission reports as requested by WSC team on 25 Oct 2023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Development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Development activities of SLCM priority2 continuing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System Integration Testing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Testing activities continuing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473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User / Training Manual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working on the user manual documentation. The following modules have been completed : </a:t>
                      </a:r>
                      <a:r>
                        <a:rPr lang="en-US" sz="1200" b="0" i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Procurement, HRMS, Counselling, Infrastructure,Student Feedback, Student Clearance,Student Grievance</a:t>
                      </a:r>
                      <a:endParaRPr lang="en-US" sz="1200" b="0" i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908040"/>
            <a:ext cx="10119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Gap Analysis Document and SRS documents signed off on 12 June,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6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- Design Document digital sign off done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4750"/>
            <a:ext cx="12161520" cy="4815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1915" y="1264285"/>
          <a:ext cx="11947525" cy="49809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47420"/>
                <a:gridCol w="3413760"/>
                <a:gridCol w="1312545"/>
                <a:gridCol w="1311910"/>
                <a:gridCol w="956945"/>
                <a:gridCol w="4004945"/>
              </a:tblGrid>
              <a:tr h="326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8604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1144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Demonstration : </a:t>
                      </a: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and Inventory management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08-Sep-23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</a:t>
                      </a:r>
                      <a:endParaRPr lang="en-US" sz="13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should liaise with stakeholders to ensure their availability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5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Pending Action Items from 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19-Sep-23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3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teams should assist SOUL to close the pending open points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604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03-Oct-23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- WSC</a:t>
                      </a:r>
                      <a:endParaRPr lang="en-US" sz="13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3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There was an authentication issue from Axis so, they provided SOUL team API key and merchant ID which is being implemented now</a:t>
                      </a:r>
                      <a:endParaRPr lang="en-US" sz="13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52280" y="5017770"/>
          <a:ext cx="433070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52280" y="5017770"/>
                        <a:ext cx="433070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34632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~ 16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30670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43915"/>
                <a:gridCol w="3980534"/>
                <a:gridCol w="2327683"/>
                <a:gridCol w="2371726"/>
                <a:gridCol w="2372232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User Manual Documentation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continue working on the documentation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Development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Development activties to be completed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System Integration Testing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On-Going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System testing will be continued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module owners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check the availability of module owners for application demonstration (Procurement, Training&amp;Placement,Infrastructure, Accounting)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5314</Words>
  <Application>WPS Presentation</Application>
  <PresentationFormat>Widescreen</PresentationFormat>
  <Paragraphs>533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Arial Unicode MS</vt:lpstr>
      <vt:lpstr>Arial</vt:lpstr>
      <vt:lpstr>Default Design</vt:lpstr>
      <vt:lpstr>PowerPoint.Show.12</vt:lpstr>
      <vt:lpstr>Excel.Sheet.12</vt:lpstr>
      <vt:lpstr>Excel.Sheet.12</vt:lpstr>
      <vt:lpstr>PowerPoint 演示文稿</vt:lpstr>
      <vt:lpstr>PROJECT SUMMARY</vt:lpstr>
      <vt:lpstr>PRIORITY1 RELEASE HIGHLIGHTS</vt:lpstr>
      <vt:lpstr>MODULE MILESTONE STATUS</vt:lpstr>
      <vt:lpstr> TASKS PLANNED/ACCOMPLISHED THIS WEEK</vt:lpstr>
      <vt:lpstr>OVERALL PROJECT PROGRESS TIMELINE</vt:lpstr>
      <vt:lpstr>ISSUES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1410</cp:revision>
  <dcterms:created xsi:type="dcterms:W3CDTF">2023-02-08T07:09:00Z</dcterms:created>
  <dcterms:modified xsi:type="dcterms:W3CDTF">2023-10-27T11:10:09Z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1033-12.2.0.13266</vt:lpwstr>
  </property>
</Properties>
</file>