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68" r:id="rId3"/>
    <p:sldId id="262" r:id="rId5"/>
    <p:sldId id="435" r:id="rId6"/>
    <p:sldId id="364" r:id="rId7"/>
    <p:sldId id="363" r:id="rId8"/>
    <p:sldId id="454" r:id="rId9"/>
    <p:sldId id="383" r:id="rId10"/>
    <p:sldId id="384" r:id="rId11"/>
    <p:sldId id="344" r:id="rId12"/>
    <p:sldId id="260" r:id="rId13"/>
    <p:sldId id="386" r:id="rId14"/>
    <p:sldId id="259" r:id="rId15"/>
    <p:sldId id="315" r:id="rId16"/>
    <p:sldId id="275" r:id="rId17"/>
    <p:sldId id="261" r:id="rId18"/>
    <p:sldId id="376" r:id="rId19"/>
    <p:sldId id="377" r:id="rId20"/>
    <p:sldId id="378" r:id="rId21"/>
    <p:sldId id="382" r:id="rId22"/>
    <p:sldId id="379" r:id="rId23"/>
    <p:sldId id="380" r:id="rId24"/>
    <p:sldId id="458" r:id="rId25"/>
    <p:sldId id="457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29-Sep-2023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908040"/>
            <a:ext cx="10119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Gap Analysis Document and SRS documents signed off on 12 June,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Design Document digital sign off pending from WSC stakeholders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745" y="1317625"/>
            <a:ext cx="11701145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99925" cy="45523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77745"/>
                <a:gridCol w="1219200"/>
                <a:gridCol w="1109345"/>
                <a:gridCol w="3333750"/>
                <a:gridCol w="415988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3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2166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Axis bank for issue resolution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2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22-Sep-23</a:t>
                      </a:r>
                      <a:r>
                        <a:rPr lang="en-US" sz="1400" b="1">
                          <a:solidFill>
                            <a:schemeClr val="tx2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2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development team is checking the issue</a:t>
                      </a:r>
                      <a:endParaRPr lang="en-US" sz="1400" b="0">
                        <a:solidFill>
                          <a:schemeClr val="tx2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has communicated Axis bank  / WSC for the mandatory fields removal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WSC stakeholders - Infrastructure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should liaise with stakeholders to ensure their availability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08-Sep-23: The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demonstration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was scheduled for the week of September 4–8, 2023 however it was canceled due to unavailability of stakeholders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 meeting held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should liaise with stakeholders to ensure their availability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08-Sep-23:SOUL team demonstrated the application to WSC stakeholders on 08 September, 2023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Subsequent meeting in the week of 11-Sep ~ 15-Sep could not be conducted due to unavailablity of stakeholders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6041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Software At World Skill Center - Priority 1 Release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MODULE ~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Admission Enrollment (Applicant)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Activities mentioned in slide 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70"/>
            <a:ext cx="10972800" cy="1061720"/>
          </a:xfrm>
        </p:spPr>
        <p:txBody>
          <a:bodyPr anchor="ctr" anchorCtr="0"/>
          <a:p>
            <a:pPr algn="ctr">
              <a:lnSpc>
                <a:spcPct val="70000"/>
              </a:lnSpc>
            </a:pP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</a:t>
            </a:r>
            <a:r>
              <a:rPr lang="en-US" sz="2400" b="1">
                <a:sym typeface="+mn-ea"/>
              </a:rPr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93345" y="1138555"/>
          <a:ext cx="11996420" cy="5709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097655"/>
                <a:gridCol w="3876675"/>
                <a:gridCol w="4022090"/>
              </a:tblGrid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MODULE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SCOPE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SCREENS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271780">
                <a:tc rowSpan="1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Admission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Masters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Department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Course Type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Courses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Semester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Modules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Topic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Class Rooms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Admission Master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Academic Year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Academic Term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Academic Events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Academic Calendar Template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Documents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Documents Template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Eligibility Parameters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Student and Trainer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Student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Trainer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Student Categories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Student Btach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0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Tool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ysClr val="windowText" lastClr="000000"/>
                          </a:solidFill>
                          <a:latin typeface="Calibri" panose="020F0502020204030204" charset="-122"/>
                        </a:rPr>
                        <a:t>Course Enrollment Tool</a:t>
                      </a:r>
                      <a:endParaRPr lang="en-US" sz="1500" b="0">
                        <a:solidFill>
                          <a:sysClr val="windowText" lastClr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70"/>
            <a:ext cx="10972800" cy="1061720"/>
          </a:xfrm>
        </p:spPr>
        <p:txBody>
          <a:bodyPr anchor="ctr" anchorCtr="0"/>
          <a:p>
            <a:pPr algn="ctr">
              <a:lnSpc>
                <a:spcPct val="70000"/>
              </a:lnSpc>
            </a:pPr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</a:t>
            </a:r>
            <a:r>
              <a:rPr lang="en-US" sz="2400" b="1">
                <a:sym typeface="+mn-ea"/>
              </a:rPr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97790" y="1426845"/>
          <a:ext cx="11996420" cy="48183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158615"/>
                <a:gridCol w="3815715"/>
                <a:gridCol w="4022090"/>
              </a:tblGrid>
              <a:tr h="363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MODULE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SCOPE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SCREENS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405130">
                <a:tc row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Academics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Groups &amp; Schedules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Student Group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Class Schedule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449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Attendance and Leave Application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Student Attendance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Student Attendance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Reason for Leave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Class Advisor and Manager Assignment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449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Student Leave Application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449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Mentor - Mentee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Mentor - Mentee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Communication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Tools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Class Scheduling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51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Student Attendance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70"/>
            <a:ext cx="10972800" cy="1061720"/>
          </a:xfrm>
        </p:spPr>
        <p:txBody>
          <a:bodyPr anchor="ctr" anchorCtr="0"/>
          <a:p>
            <a:pPr algn="ctr">
              <a:lnSpc>
                <a:spcPct val="70000"/>
              </a:lnSpc>
            </a:pPr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</a:t>
            </a:r>
            <a:r>
              <a:rPr lang="en-US" sz="2400" b="1">
                <a:sym typeface="+mn-ea"/>
              </a:rPr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97790" y="1426845"/>
          <a:ext cx="11986895" cy="5293995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155440"/>
                <a:gridCol w="3812540"/>
                <a:gridCol w="4018915"/>
              </a:tblGrid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MODULE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SCOPE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SCREENS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333375">
                <a:tc rowSpan="1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Examination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Master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Exam Type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Assessment Component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Grading Scale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Examination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Exam Declaration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Module Wise Exam Group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Exam Evaluation Plan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Exam Paper Setting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10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Student Backpaper Tracking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Evaluation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Component Evaluation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Component Re-Evalaution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Final Semester Result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Tools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Component Evaluation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Component Re-Evalaution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2740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Final Semester Result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Cumulative Marksheet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24840"/>
          </a:xfrm>
        </p:spPr>
        <p:txBody>
          <a:bodyPr/>
          <a:p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  </a:t>
            </a:r>
            <a:br>
              <a:rPr lang="en-US" sz="2400"/>
            </a:b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494030" y="1880870"/>
          <a:ext cx="11203940" cy="34740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203940"/>
              </a:tblGrid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ADDITIONAL FEATURES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</a:tr>
              <a:tr h="3034665">
                <a:tc>
                  <a:txBody>
                    <a:bodyPr/>
                    <a:p>
                      <a:pPr algn="l"/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Following are the additional features that will be part of priority 1 release :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/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Enrollment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Hostel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(Maintenance &amp; Management / Project Plan and Monitoring)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Online Payment for HDFC (as long as HDFC gives SOUL team the live kit)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70"/>
            <a:ext cx="10972800" cy="1061720"/>
          </a:xfrm>
        </p:spPr>
        <p:txBody>
          <a:bodyPr anchor="ctr" anchorCtr="0"/>
          <a:p>
            <a:pPr algn="ctr">
              <a:lnSpc>
                <a:spcPct val="70000"/>
              </a:lnSpc>
            </a:pPr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</a:t>
            </a:r>
            <a:r>
              <a:rPr lang="en-US" sz="2400" b="1">
                <a:sym typeface="+mn-ea"/>
              </a:rPr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97790" y="1426845"/>
          <a:ext cx="11986895" cy="5224145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155440"/>
                <a:gridCol w="3812540"/>
                <a:gridCol w="4018915"/>
              </a:tblGrid>
              <a:tr h="3149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MODULE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SCOPE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SCREENS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351155">
                <a:tc rowSpan="1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Masters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Employment Type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Branch (Location)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Department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988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115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Grade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115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Group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Holiday List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988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Separation Template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Lifecyle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115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Profile Updation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Resgination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1155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Separation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Suggestion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0520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Transfer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70"/>
            <a:ext cx="10972800" cy="1061720"/>
          </a:xfrm>
        </p:spPr>
        <p:txBody>
          <a:bodyPr anchor="ctr" anchorCtr="0"/>
          <a:p>
            <a:pPr algn="ctr">
              <a:lnSpc>
                <a:spcPct val="70000"/>
              </a:lnSpc>
            </a:pPr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</a:t>
            </a:r>
            <a:r>
              <a:rPr lang="en-US" sz="2400" b="1">
                <a:sym typeface="+mn-ea"/>
              </a:rPr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/>
          <p:nvPr>
            <p:ph idx="1"/>
          </p:nvPr>
        </p:nvGraphicFramePr>
        <p:xfrm>
          <a:off x="97790" y="1426845"/>
          <a:ext cx="11986895" cy="524891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155440"/>
                <a:gridCol w="3812540"/>
                <a:gridCol w="4018915"/>
              </a:tblGrid>
              <a:tr h="294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MODULE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SCOPE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ysClr val="window" lastClr="FFFFFF"/>
                          </a:solidFill>
                          <a:latin typeface="Calibri" panose="020F0502020204030204" charset="-122"/>
                        </a:rPr>
                        <a:t>SCREENS</a:t>
                      </a:r>
                      <a:endParaRPr lang="en-US" sz="1400" b="1">
                        <a:solidFill>
                          <a:sysClr val="window" lastClr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327660">
                <a:tc rowSpan="1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Management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Type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Policy Assignment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Allocation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02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Application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829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Block List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829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Compensatory Leave Request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Leave Policy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02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Shift Management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Shift Type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Shift Assignment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829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Shift Request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Attendance Management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Attendance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8295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Attendance Tool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Attendance Request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 vMerge="1">
                  <a:tcPr/>
                </a:tc>
                <a:tc vMerge="1"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Employee Checkin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Settings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 Settings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24840"/>
          </a:xfrm>
        </p:spPr>
        <p:txBody>
          <a:bodyPr/>
          <a:p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Campus Management Software At World Skill Center </a:t>
            </a:r>
            <a:br>
              <a:rPr lang="en-US" sz="2400" b="1">
                <a:sym typeface="+mn-ea"/>
              </a:rPr>
            </a:br>
            <a:r>
              <a:rPr lang="en-US" sz="2400" b="1">
                <a:sym typeface="+mn-ea"/>
              </a:rPr>
              <a:t>Priority 1 Release  </a:t>
            </a:r>
            <a:br>
              <a:rPr lang="en-US" sz="2400"/>
            </a:b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494030" y="1880870"/>
          <a:ext cx="11203940" cy="34740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203940"/>
              </a:tblGrid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sym typeface="+mn-ea"/>
                        </a:rPr>
                        <a:t>Release Details Overview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</a:tr>
              <a:tr h="3034665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applicant records (3000+) that were provided by WSC as part of the admission process were uploaded to the application by SOUL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applicant ,Trainer and WSC IT team credentials created by SOUL team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Applicant form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342900" lvl="0" indent="-342900" algn="l"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Course enrollment of students 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342900" lvl="0" indent="-342900" algn="l"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Online Payment (HDFC)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342900" lvl="0" indent="-342900" algn="l"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 </a:t>
                      </a:r>
                      <a:endParaRPr lang="en-US" sz="2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Additionally, the release includes the changes (</a:t>
                      </a:r>
                      <a:r>
                        <a:rPr lang="en-US" sz="2400" i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listed in slide 4</a:t>
                      </a: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that were recommended by WSC </a:t>
                      </a:r>
                      <a:r>
                        <a:rPr lang="en-US" sz="2400" b="1" u="sng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at the time / post release</a:t>
                      </a:r>
                      <a:r>
                        <a:rPr lang="en-US" sz="2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of Student admission (applicant)</a:t>
                      </a:r>
                      <a:r>
                        <a:rPr lang="en-US" sz="2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2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feature</a:t>
                      </a:r>
                      <a:endParaRPr 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2043430"/>
            <a:ext cx="11817985" cy="87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0" algn="l">
              <a:buClrTx/>
              <a:buSzTx/>
              <a:buFont typeface="+mj-lt"/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87325" y="1207135"/>
          <a:ext cx="11817350" cy="438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4845"/>
                <a:gridCol w="1757045"/>
                <a:gridCol w="3045460"/>
              </a:tblGrid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SUB FEATURES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8398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8398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8398D"/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“Instruction to Apply Form” to be renamed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form must include a declaration message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size of the declaration block will be large and the second line will be in a paragraph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logo size and address to be changed in the print form along with the font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172CF9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Partially Done</a:t>
                      </a:r>
                      <a:endParaRPr lang="en-US" sz="1600" b="1">
                        <a:solidFill>
                          <a:srgbClr val="172CF9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team is working on it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spelling of “Course Preference Details” spelling to be corrected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489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system-generated ID will be the acknowledgment number that is displayed in the message that appears after submitting the form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 marL="0" lvl="1" indent="0">
                        <a:buFont typeface="+mj-lt"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 change should be allowed in the form post approval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Day and timestamp should be shown in the application print format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The option “Rejected” should be removed and “Not Approved” to be added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6055" y="5786755"/>
            <a:ext cx="11670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</a:rPr>
              <a:t>Additional changes are being incorporated in response to the on-going feedback from WSC team</a:t>
            </a:r>
            <a:r>
              <a:rPr lang="en-US" sz="28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8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609600" y="274955"/>
            <a:ext cx="10972800" cy="837565"/>
          </a:xfrm>
        </p:spPr>
        <p:txBody>
          <a:bodyPr/>
          <a:p>
            <a:r>
              <a:rPr lang="en-US" sz="2400" b="1"/>
              <a:t>Changes</a:t>
            </a:r>
            <a:endParaRPr lang="en-US" sz="2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300" b="1">
                <a:sym typeface="+mn-ea"/>
              </a:rPr>
              <a:t>CAMPUS MANAGEMENT SOFTWARE AT WORLD SKILL CENTER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47955" y="1664970"/>
          <a:ext cx="11853545" cy="3916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05100"/>
                <a:gridCol w="1406525"/>
                <a:gridCol w="1443355"/>
                <a:gridCol w="6298565"/>
              </a:tblGrid>
              <a:tr h="37655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Priority 1 Release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Activities (Student Admission)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20395">
                <a:tc rowSpan="5"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Software At World Skill Center - Priority 1 Release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MODULE ~ 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Admission / Enrollment / Applicant (Slide 22,23)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work on the changes suggested by WSC team during demonstration / training and prepatory work for Go-Live-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 September 2023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814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 - Live of Student Admission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 September 2023 -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 on 26 September 2023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44245"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Assistance or support to the trainers in responding to student inquiries (issue code fix, incorporation of changes / feedback from WSC)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26 ~ 30 September 2023 - </a:t>
                      </a:r>
                      <a:r>
                        <a:rPr lang="en-US" sz="16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600" b="1">
                        <a:solidFill>
                          <a:srgbClr val="7030A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21030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Course enrollment of the students -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by WSC stakeholders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20395"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Online Payment by the students 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-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by WSC stakeholders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300" b="1">
                <a:sym typeface="+mn-ea"/>
              </a:rPr>
              <a:t>CAMPUS MANAGEMENT SOFTWARE AT WORLD SKILL CENTER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39600" cy="36252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47010"/>
                <a:gridCol w="1428750"/>
                <a:gridCol w="1466850"/>
                <a:gridCol w="6396990"/>
              </a:tblGrid>
              <a:tr h="4044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&amp; HRMS Priority 1 Release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Activities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5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2985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Software At World Skill Center - Priority 1 Release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MODULE 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(features listed in slides 16 to 19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Update :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As Student Admission / Enrollment (Applicant) is high priority for WSC,</a:t>
                      </a:r>
                      <a:endParaRPr lang="en-US" sz="14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production roll-out of SLCM features (listed in slides 16-18) shall be planned / </a:t>
                      </a:r>
                      <a:endParaRPr lang="en-US" sz="14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scheduled post Student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Admission (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Applicant) release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1701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Software At World Skill Center - Priority 1 Release - 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MODULE 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(features listed in slides 20 to 21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August 28, 2023, SOUL team demonstrated the application to WSC stakeholders after completion of development activities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 </a:t>
                      </a:r>
                      <a:endParaRPr lang="en-US" sz="14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During the demonstration, SOUL team received feedback (changes)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Update : 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As Student Applicant is high priority for WSC, p</a:t>
                      </a:r>
                      <a:r>
                        <a:rPr lang="en-US" sz="14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</a:t>
                      </a: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duction roll-out of </a:t>
                      </a:r>
                      <a:endParaRPr lang="en-US" sz="14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      HRMS shall be planned / scheduled post Student Applicant release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TASKS PLANNED/ACCOMPLISHED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THIS WEEK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26365" y="1417320"/>
          <a:ext cx="11938635" cy="482790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52165"/>
                <a:gridCol w="1745615"/>
                <a:gridCol w="1778635"/>
                <a:gridCol w="5062220"/>
              </a:tblGrid>
              <a:tr h="3917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83718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Design phase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design documents of the following modules have been shared with module owners for their digital sign off: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 &amp; Academic System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Of Trainers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&amp; Inventory Management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&amp; Placement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Management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and Accounting System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details of design phase shared in Slide 7 and 8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071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Application demonstration to WSC stakeholders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Details shared in slide 9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TASKS PLANNED/ACCOMPLISHED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THIS WEEK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26365" y="1417320"/>
          <a:ext cx="11938635" cy="482790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52165"/>
                <a:gridCol w="1745615"/>
                <a:gridCol w="1778635"/>
                <a:gridCol w="5062220"/>
              </a:tblGrid>
              <a:tr h="39179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83718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Backup plan for Campus Management Software At World Skill Center application server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Backup Responsibility :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Virtual Machine (VM) Backup by OCAC (monthly )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Database Backup with files by SOUL but stored in OCAC remote server file location (Daily at 12:00AM)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has completed the database backup in their own server till OCAC has provided the remote server file location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followed with OCAC to provide the file location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DESIGN PHASE - DIGITAL SIGN OFF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STATUS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5565" y="1320800"/>
          <a:ext cx="12030710" cy="56121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4445"/>
                <a:gridCol w="2033905"/>
                <a:gridCol w="1821815"/>
                <a:gridCol w="43605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Owner(WSC)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and Placement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Rajan Pradhan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21-Aug-23: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25-Sep-23:</a:t>
                      </a: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 sign off (approval) from Academy module owner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&amp; Inventory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Chandan Kumar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21-Aug-23: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Ms. Shweta Choudhury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22-Aug-23: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22-Sep-23: Received sign off today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Management : Maintenance &amp;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Brahmananda Sahoo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22-Aug-23: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24-Aug-23:</a:t>
                      </a:r>
                      <a:r>
                        <a:rPr lang="en-US" sz="1400" b="0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module owner has approved 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Management : Project Plan and Monitoring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Sanjay Padhi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22-Aug-23: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and Accounting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Bibhu Behura /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Subodha Patra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22-Aug-23: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 Modules,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Academic System - Admission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Mr. Anil Das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05-Sep-23: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300" b="1">
                <a:latin typeface="Calibri" panose="020F0502020204030204" charset="0"/>
                <a:cs typeface="Calibri" panose="020F0502020204030204" charset="0"/>
              </a:rPr>
              <a:t>DESIGN PHASE - DIGITAL SIGN OFF </a:t>
            </a:r>
            <a:endParaRPr lang="en-US" sz="23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6840" y="1316990"/>
          <a:ext cx="11962130" cy="52647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290695"/>
                <a:gridCol w="2347595"/>
                <a:gridCol w="1395730"/>
                <a:gridCol w="39281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Owner(WSC)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 Modules,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Academic System - Academics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Ms. Suppiah Nagammal /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Subhasis Das,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Mr. Anil Das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,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Ms. Suguna Srinivasan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PARTIALLY DONE</a:t>
                      </a:r>
                      <a:endParaRPr lang="en-US" sz="1400" b="1">
                        <a:solidFill>
                          <a:srgbClr val="00206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05-Sep-23: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 sign off (approval) from Academy module owner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 Modules,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Academic System -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Examination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Suresh Kumar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05-Sep-23: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25-Sep-23: </a:t>
                      </a: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 sign off (approval) from Academy module owner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Of Trainers (ToT) - Academy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Ms. Suppiah Nagammal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05-Sep-23: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Of Trainers (ToT) - SOE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Mr. Subhasis Das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05-Sep-23: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 Modules,Academic System - Faculty workload, Hostel, Student clearance, Grievance,Feedback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Ms. Sushree / Mr. Anil Das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12-Sep-23: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Documents sent to module owner for digital sign off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82245" y="6055995"/>
            <a:ext cx="1189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Update :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The WSC module owners' digital approval is still pending. For the digital sign-off, the WSC IT team will coordinate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3035"/>
            <a:ext cx="10972800" cy="1264920"/>
          </a:xfrm>
        </p:spPr>
        <p:txBody>
          <a:bodyPr/>
          <a:p>
            <a:br>
              <a:rPr lang="en-US" sz="20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sz="2000" b="1">
                <a:latin typeface="Calibri" panose="020F0502020204030204" charset="0"/>
                <a:cs typeface="Calibri" panose="020F0502020204030204" charset="0"/>
              </a:rPr>
            </a:br>
            <a:r>
              <a:rPr lang="en-US" sz="2200" b="1">
                <a:latin typeface="Calibri" panose="020F0502020204030204" charset="0"/>
                <a:cs typeface="Calibri" panose="020F0502020204030204" charset="0"/>
              </a:rPr>
              <a:t>CAMPUS MANAGEMENT SOFTWARE AT WORLD SKILL CENTER </a:t>
            </a:r>
            <a:br>
              <a:rPr lang="en-US" sz="2200" b="1">
                <a:latin typeface="Calibri" panose="020F0502020204030204" charset="0"/>
                <a:cs typeface="Calibri" panose="020F0502020204030204" charset="0"/>
              </a:rPr>
            </a:br>
            <a:r>
              <a:rPr lang="en-US" sz="2200" b="1">
                <a:latin typeface="Calibri" panose="020F0502020204030204" charset="0"/>
                <a:cs typeface="Calibri" panose="020F0502020204030204" charset="0"/>
              </a:rPr>
              <a:t>APPLICATION DEMONSTRATION</a:t>
            </a:r>
            <a:br>
              <a:rPr lang="en-US" sz="2200" b="1">
                <a:latin typeface="Calibri" panose="020F0502020204030204" charset="0"/>
                <a:cs typeface="Calibri" panose="020F0502020204030204" charset="0"/>
              </a:rPr>
            </a:br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23190" y="1621155"/>
          <a:ext cx="11957685" cy="49237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31590"/>
                <a:gridCol w="1746885"/>
                <a:gridCol w="1852295"/>
                <a:gridCol w="452691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7664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 (Admission, Academics, Examination)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application to WSC stakeholders on 16th and 17th August, 2023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application to WSC stakeholders on 28 August, 2023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0739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Hostel and Student Admission Fees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application to WSC stakeholders on 01 September, 2023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394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08-Sep-23:SOUL team demonstrated the application to WSC stakeholders on 08 September, 2023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Subsequent meeting in the week of 11-Sep ~ 15-Sep could not be conducted due to unavailablity of stakeholders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315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4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initiated feature demonstration to module owners on 31 Aug 2023. The demonstration could not be scheduled due to their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unavailablity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15493</Words>
  <Application>WPS Presentation</Application>
  <PresentationFormat>Widescreen</PresentationFormat>
  <Paragraphs>1200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Calibri</vt:lpstr>
      <vt:lpstr>Default Design</vt:lpstr>
      <vt:lpstr>PowerPoint 演示文稿</vt:lpstr>
      <vt:lpstr>PROJECT SUMMARY</vt:lpstr>
      <vt:lpstr> CAMPUS MANAGEMENT SOFTWARE AT WORLD SKILL CENTER</vt:lpstr>
      <vt:lpstr> CAMPUS MANAGEMENT SOFTWARE AT WORLD SKILL CENTER</vt:lpstr>
      <vt:lpstr>TASKS PLANNED/ACCOMPLISHED THIS WEEK  </vt:lpstr>
      <vt:lpstr>TASKS PLANNED/ACCOMPLISHED THIS WEEK  </vt:lpstr>
      <vt:lpstr>DESIGN PHASE - DIGITAL SIGN OFF STATUS </vt:lpstr>
      <vt:lpstr>DESIGN PHASE - DIGITAL SIGN OFF </vt:lpstr>
      <vt:lpstr>  CAMPUS MANAGEMENT SOFTWARE AT WORLD SKILL CENTER  APPLICATION DEMONSTRATION  </vt:lpstr>
      <vt:lpstr>OVERALL PROJECT PROGRESS TIMELINE</vt:lpstr>
      <vt:lpstr>ISSUES </vt:lpstr>
      <vt:lpstr>ISSUES</vt:lpstr>
      <vt:lpstr>ISSUES</vt:lpstr>
      <vt:lpstr>CHANGE REQUESTS</vt:lpstr>
      <vt:lpstr>UPCOMING WORK</vt:lpstr>
      <vt:lpstr> Campus Management Software At World Skill Center  Priority 1 Release </vt:lpstr>
      <vt:lpstr>  Campus Management Software At World Skill Center  Priority 1 Release </vt:lpstr>
      <vt:lpstr>  Campus Management Software At World Skill Center  Priority 1 Release </vt:lpstr>
      <vt:lpstr>   Campus Management Software At World Skill Center  Priority 1 Release   </vt:lpstr>
      <vt:lpstr>  Campus Management Software At World Skill Center  Priority 1 Release </vt:lpstr>
      <vt:lpstr>  Campus Management Software At World Skill Center  Priority 1 Release </vt:lpstr>
      <vt:lpstr>   Campus Management Software At World Skill Center  Priority 1 Release   </vt:lpstr>
      <vt:lpstr>CHANGES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1136</cp:revision>
  <dcterms:created xsi:type="dcterms:W3CDTF">2023-02-08T07:09:00Z</dcterms:created>
  <dcterms:modified xsi:type="dcterms:W3CDTF">2023-09-29T11:08:56Z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1033-12.2.0.13215</vt:lpwstr>
  </property>
</Properties>
</file>