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3"/>
    <p:sldId id="260" r:id="rId4"/>
    <p:sldId id="261" r:id="rId5"/>
    <p:sldId id="264" r:id="rId6"/>
    <p:sldId id="295" r:id="rId7"/>
    <p:sldId id="291" r:id="rId8"/>
    <p:sldId id="272" r:id="rId9"/>
    <p:sldId id="289" r:id="rId10"/>
    <p:sldId id="292" r:id="rId11"/>
    <p:sldId id="290" r:id="rId12"/>
    <p:sldId id="293" r:id="rId13"/>
    <p:sldId id="297" r:id="rId14"/>
    <p:sldId id="294" r:id="rId15"/>
    <p:sldId id="298" r:id="rId16"/>
    <p:sldId id="277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67"/>
    <a:srgbClr val="018DC9"/>
    <a:srgbClr val="0A4383"/>
    <a:srgbClr val="2379C9"/>
    <a:srgbClr val="459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96" y="54"/>
      </p:cViewPr>
      <p:guideLst>
        <p:guide orient="horz" pos="2135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12E509-39C7-4E6D-9B94-37C505AE6F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8" name="Picture 47" descr="soul_edited_edi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308715" y="87630"/>
            <a:ext cx="716915" cy="7264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等腰三角形 4"/>
          <p:cNvSpPr/>
          <p:nvPr/>
        </p:nvSpPr>
        <p:spPr>
          <a:xfrm flipH="1">
            <a:off x="7248843" y="5035550"/>
            <a:ext cx="1651000" cy="1822450"/>
          </a:xfrm>
          <a:custGeom>
            <a:avLst/>
            <a:gdLst>
              <a:gd name="connsiteX0" fmla="*/ 0 w 2407920"/>
              <a:gd name="connsiteY0" fmla="*/ 3383280 h 3383280"/>
              <a:gd name="connsiteX1" fmla="*/ 1203960 w 2407920"/>
              <a:gd name="connsiteY1" fmla="*/ 0 h 3383280"/>
              <a:gd name="connsiteX2" fmla="*/ 2407920 w 2407920"/>
              <a:gd name="connsiteY2" fmla="*/ 3383280 h 3383280"/>
              <a:gd name="connsiteX3" fmla="*/ 0 w 2407920"/>
              <a:gd name="connsiteY3" fmla="*/ 3383280 h 3383280"/>
              <a:gd name="connsiteX0-1" fmla="*/ 0 w 2407920"/>
              <a:gd name="connsiteY0-2" fmla="*/ 2678430 h 2678430"/>
              <a:gd name="connsiteX1-3" fmla="*/ 1242060 w 2407920"/>
              <a:gd name="connsiteY1-4" fmla="*/ 0 h 2678430"/>
              <a:gd name="connsiteX2-5" fmla="*/ 2407920 w 2407920"/>
              <a:gd name="connsiteY2-6" fmla="*/ 2678430 h 2678430"/>
              <a:gd name="connsiteX3-7" fmla="*/ 0 w 2407920"/>
              <a:gd name="connsiteY3-8" fmla="*/ 2678430 h 2678430"/>
              <a:gd name="connsiteX0-9" fmla="*/ 0 w 2407920"/>
              <a:gd name="connsiteY0-10" fmla="*/ 2640330 h 2640330"/>
              <a:gd name="connsiteX1-11" fmla="*/ 1280160 w 2407920"/>
              <a:gd name="connsiteY1-12" fmla="*/ 0 h 2640330"/>
              <a:gd name="connsiteX2-13" fmla="*/ 2407920 w 2407920"/>
              <a:gd name="connsiteY2-14" fmla="*/ 2640330 h 2640330"/>
              <a:gd name="connsiteX3-15" fmla="*/ 0 w 2407920"/>
              <a:gd name="connsiteY3-16" fmla="*/ 2640330 h 2640330"/>
              <a:gd name="connsiteX0-17" fmla="*/ 0 w 2407920"/>
              <a:gd name="connsiteY0-18" fmla="*/ 2659380 h 2659380"/>
              <a:gd name="connsiteX1-19" fmla="*/ 1261110 w 2407920"/>
              <a:gd name="connsiteY1-20" fmla="*/ 0 h 2659380"/>
              <a:gd name="connsiteX2-21" fmla="*/ 2407920 w 2407920"/>
              <a:gd name="connsiteY2-22" fmla="*/ 2659380 h 2659380"/>
              <a:gd name="connsiteX3-23" fmla="*/ 0 w 2407920"/>
              <a:gd name="connsiteY3-24" fmla="*/ 2659380 h 26593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07920" h="2659380">
                <a:moveTo>
                  <a:pt x="0" y="2659380"/>
                </a:moveTo>
                <a:lnTo>
                  <a:pt x="1261110" y="0"/>
                </a:lnTo>
                <a:lnTo>
                  <a:pt x="2407920" y="2659380"/>
                </a:lnTo>
                <a:lnTo>
                  <a:pt x="0" y="2659380"/>
                </a:lnTo>
                <a:close/>
              </a:path>
            </a:pathLst>
          </a:custGeom>
          <a:solidFill>
            <a:srgbClr val="0A4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C:\Users\priyt\Downloads\ERP Image.jpgERP Imag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801995" y="515620"/>
            <a:ext cx="6337935" cy="5808345"/>
          </a:xfrm>
          <a:custGeom>
            <a:avLst/>
            <a:gdLst>
              <a:gd name="connsiteX0" fmla="*/ 4595947 w 6990511"/>
              <a:gd name="connsiteY0" fmla="*/ 0 h 6912421"/>
              <a:gd name="connsiteX1" fmla="*/ 6987535 w 6990511"/>
              <a:gd name="connsiteY1" fmla="*/ 5296709 h 6912421"/>
              <a:gd name="connsiteX2" fmla="*/ 6990511 w 6990511"/>
              <a:gd name="connsiteY2" fmla="*/ 6868878 h 6912421"/>
              <a:gd name="connsiteX3" fmla="*/ 3219194 w 6990511"/>
              <a:gd name="connsiteY3" fmla="*/ 6912421 h 6912421"/>
              <a:gd name="connsiteX4" fmla="*/ 0 w 6990511"/>
              <a:gd name="connsiteY4" fmla="*/ 13510 h 691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0511" h="6912421">
                <a:moveTo>
                  <a:pt x="4595947" y="0"/>
                </a:moveTo>
                <a:lnTo>
                  <a:pt x="6987535" y="5296709"/>
                </a:lnTo>
                <a:lnTo>
                  <a:pt x="6990511" y="6868878"/>
                </a:lnTo>
                <a:lnTo>
                  <a:pt x="3219194" y="6912421"/>
                </a:lnTo>
                <a:lnTo>
                  <a:pt x="0" y="13510"/>
                </a:lnTo>
                <a:close/>
              </a:path>
            </a:pathLst>
          </a:custGeom>
        </p:spPr>
      </p:pic>
      <p:sp>
        <p:nvSpPr>
          <p:cNvPr id="5" name="等腰三角形 4"/>
          <p:cNvSpPr/>
          <p:nvPr/>
        </p:nvSpPr>
        <p:spPr>
          <a:xfrm flipV="1">
            <a:off x="9802813" y="0"/>
            <a:ext cx="2408238" cy="2687638"/>
          </a:xfrm>
          <a:custGeom>
            <a:avLst/>
            <a:gdLst>
              <a:gd name="connsiteX0" fmla="*/ 0 w 2407920"/>
              <a:gd name="connsiteY0" fmla="*/ 3383280 h 3383280"/>
              <a:gd name="connsiteX1" fmla="*/ 1203960 w 2407920"/>
              <a:gd name="connsiteY1" fmla="*/ 0 h 3383280"/>
              <a:gd name="connsiteX2" fmla="*/ 2407920 w 2407920"/>
              <a:gd name="connsiteY2" fmla="*/ 3383280 h 3383280"/>
              <a:gd name="connsiteX3" fmla="*/ 0 w 2407920"/>
              <a:gd name="connsiteY3" fmla="*/ 3383280 h 3383280"/>
              <a:gd name="connsiteX0-1" fmla="*/ 0 w 2407920"/>
              <a:gd name="connsiteY0-2" fmla="*/ 2678430 h 2678430"/>
              <a:gd name="connsiteX1-3" fmla="*/ 1242060 w 2407920"/>
              <a:gd name="connsiteY1-4" fmla="*/ 0 h 2678430"/>
              <a:gd name="connsiteX2-5" fmla="*/ 2407920 w 2407920"/>
              <a:gd name="connsiteY2-6" fmla="*/ 2678430 h 2678430"/>
              <a:gd name="connsiteX3-7" fmla="*/ 0 w 2407920"/>
              <a:gd name="connsiteY3-8" fmla="*/ 2678430 h 2678430"/>
              <a:gd name="connsiteX0-9" fmla="*/ 0 w 2407920"/>
              <a:gd name="connsiteY0-10" fmla="*/ 2640330 h 2640330"/>
              <a:gd name="connsiteX1-11" fmla="*/ 1280160 w 2407920"/>
              <a:gd name="connsiteY1-12" fmla="*/ 0 h 2640330"/>
              <a:gd name="connsiteX2-13" fmla="*/ 2407920 w 2407920"/>
              <a:gd name="connsiteY2-14" fmla="*/ 2640330 h 2640330"/>
              <a:gd name="connsiteX3-15" fmla="*/ 0 w 2407920"/>
              <a:gd name="connsiteY3-16" fmla="*/ 2640330 h 2640330"/>
              <a:gd name="connsiteX0-17" fmla="*/ 0 w 2407920"/>
              <a:gd name="connsiteY0-18" fmla="*/ 2659380 h 2659380"/>
              <a:gd name="connsiteX1-19" fmla="*/ 1261110 w 2407920"/>
              <a:gd name="connsiteY1-20" fmla="*/ 0 h 2659380"/>
              <a:gd name="connsiteX2-21" fmla="*/ 2407920 w 2407920"/>
              <a:gd name="connsiteY2-22" fmla="*/ 2659380 h 2659380"/>
              <a:gd name="connsiteX3-23" fmla="*/ 0 w 2407920"/>
              <a:gd name="connsiteY3-24" fmla="*/ 2659380 h 2659380"/>
              <a:gd name="connsiteX0-25" fmla="*/ 0 w 2407920"/>
              <a:gd name="connsiteY0-26" fmla="*/ 2673894 h 2673894"/>
              <a:gd name="connsiteX1-27" fmla="*/ 1232081 w 2407920"/>
              <a:gd name="connsiteY1-28" fmla="*/ 0 h 2673894"/>
              <a:gd name="connsiteX2-29" fmla="*/ 2407920 w 2407920"/>
              <a:gd name="connsiteY2-30" fmla="*/ 2673894 h 2673894"/>
              <a:gd name="connsiteX3-31" fmla="*/ 0 w 2407920"/>
              <a:gd name="connsiteY3-32" fmla="*/ 2673894 h 2673894"/>
              <a:gd name="connsiteX0-33" fmla="*/ 0 w 2407920"/>
              <a:gd name="connsiteY0-34" fmla="*/ 2688408 h 2688408"/>
              <a:gd name="connsiteX1-35" fmla="*/ 1246595 w 2407920"/>
              <a:gd name="connsiteY1-36" fmla="*/ 0 h 2688408"/>
              <a:gd name="connsiteX2-37" fmla="*/ 2407920 w 2407920"/>
              <a:gd name="connsiteY2-38" fmla="*/ 2688408 h 2688408"/>
              <a:gd name="connsiteX3-39" fmla="*/ 0 w 2407920"/>
              <a:gd name="connsiteY3-40" fmla="*/ 2688408 h 2688408"/>
              <a:gd name="connsiteX0-41" fmla="*/ 0 w 2407920"/>
              <a:gd name="connsiteY0-42" fmla="*/ 2688408 h 2688408"/>
              <a:gd name="connsiteX1-43" fmla="*/ 1231355 w 2407920"/>
              <a:gd name="connsiteY1-44" fmla="*/ 0 h 2688408"/>
              <a:gd name="connsiteX2-45" fmla="*/ 2407920 w 2407920"/>
              <a:gd name="connsiteY2-46" fmla="*/ 2688408 h 2688408"/>
              <a:gd name="connsiteX3-47" fmla="*/ 0 w 2407920"/>
              <a:gd name="connsiteY3-48" fmla="*/ 2688408 h 2688408"/>
              <a:gd name="connsiteX0-49" fmla="*/ 0 w 2407920"/>
              <a:gd name="connsiteY0-50" fmla="*/ 2688408 h 2688408"/>
              <a:gd name="connsiteX1-51" fmla="*/ 1246595 w 2407920"/>
              <a:gd name="connsiteY1-52" fmla="*/ 0 h 2688408"/>
              <a:gd name="connsiteX2-53" fmla="*/ 2407920 w 2407920"/>
              <a:gd name="connsiteY2-54" fmla="*/ 2688408 h 2688408"/>
              <a:gd name="connsiteX3-55" fmla="*/ 0 w 2407920"/>
              <a:gd name="connsiteY3-56" fmla="*/ 2688408 h 2688408"/>
              <a:gd name="connsiteX0-57" fmla="*/ 0 w 2407920"/>
              <a:gd name="connsiteY0-58" fmla="*/ 2688408 h 2688408"/>
              <a:gd name="connsiteX1-59" fmla="*/ 1231355 w 2407920"/>
              <a:gd name="connsiteY1-60" fmla="*/ 0 h 2688408"/>
              <a:gd name="connsiteX2-61" fmla="*/ 2407920 w 2407920"/>
              <a:gd name="connsiteY2-62" fmla="*/ 2688408 h 2688408"/>
              <a:gd name="connsiteX3-63" fmla="*/ 0 w 2407920"/>
              <a:gd name="connsiteY3-64" fmla="*/ 2688408 h 26884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07920" h="2688408">
                <a:moveTo>
                  <a:pt x="0" y="2688408"/>
                </a:moveTo>
                <a:lnTo>
                  <a:pt x="1231355" y="0"/>
                </a:lnTo>
                <a:lnTo>
                  <a:pt x="2407920" y="2688408"/>
                </a:lnTo>
                <a:lnTo>
                  <a:pt x="0" y="2688408"/>
                </a:lnTo>
                <a:close/>
              </a:path>
            </a:pathLst>
          </a:custGeom>
          <a:solidFill>
            <a:srgbClr val="0A4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993188" y="2044700"/>
            <a:ext cx="5235575" cy="1162050"/>
          </a:xfrm>
          <a:custGeom>
            <a:avLst/>
            <a:gdLst>
              <a:gd name="connsiteX0" fmla="*/ 0 w 5215889"/>
              <a:gd name="connsiteY0" fmla="*/ 1517618 h 1517618"/>
              <a:gd name="connsiteX1" fmla="*/ 2634650 w 5215889"/>
              <a:gd name="connsiteY1" fmla="*/ 0 h 1517618"/>
              <a:gd name="connsiteX2" fmla="*/ 5215889 w 5215889"/>
              <a:gd name="connsiteY2" fmla="*/ 1517618 h 1517618"/>
              <a:gd name="connsiteX3" fmla="*/ 0 w 5215889"/>
              <a:gd name="connsiteY3" fmla="*/ 1517618 h 1517618"/>
              <a:gd name="connsiteX0-1" fmla="*/ 0 w 5215889"/>
              <a:gd name="connsiteY0-2" fmla="*/ 1117565 h 1117565"/>
              <a:gd name="connsiteX1-3" fmla="*/ 2615600 w 5215889"/>
              <a:gd name="connsiteY1-4" fmla="*/ 0 h 1117565"/>
              <a:gd name="connsiteX2-5" fmla="*/ 5215889 w 5215889"/>
              <a:gd name="connsiteY2-6" fmla="*/ 1117565 h 1117565"/>
              <a:gd name="connsiteX3-7" fmla="*/ 0 w 5215889"/>
              <a:gd name="connsiteY3-8" fmla="*/ 1117565 h 1117565"/>
              <a:gd name="connsiteX0-9" fmla="*/ 0 w 5215889"/>
              <a:gd name="connsiteY0-10" fmla="*/ 1117565 h 1117565"/>
              <a:gd name="connsiteX1-11" fmla="*/ 2577500 w 5215889"/>
              <a:gd name="connsiteY1-12" fmla="*/ 0 h 1117565"/>
              <a:gd name="connsiteX2-13" fmla="*/ 5215889 w 5215889"/>
              <a:gd name="connsiteY2-14" fmla="*/ 1117565 h 1117565"/>
              <a:gd name="connsiteX3-15" fmla="*/ 0 w 5215889"/>
              <a:gd name="connsiteY3-16" fmla="*/ 1117565 h 1117565"/>
              <a:gd name="connsiteX0-17" fmla="*/ 0 w 5234939"/>
              <a:gd name="connsiteY0-18" fmla="*/ 1117565 h 1117565"/>
              <a:gd name="connsiteX1-19" fmla="*/ 2577500 w 5234939"/>
              <a:gd name="connsiteY1-20" fmla="*/ 0 h 1117565"/>
              <a:gd name="connsiteX2-21" fmla="*/ 5234939 w 5234939"/>
              <a:gd name="connsiteY2-22" fmla="*/ 1117565 h 1117565"/>
              <a:gd name="connsiteX3-23" fmla="*/ 0 w 5234939"/>
              <a:gd name="connsiteY3-24" fmla="*/ 1117565 h 1117565"/>
              <a:gd name="connsiteX0-25" fmla="*/ 0 w 5234939"/>
              <a:gd name="connsiteY0-26" fmla="*/ 1146594 h 1146594"/>
              <a:gd name="connsiteX1-27" fmla="*/ 2577500 w 5234939"/>
              <a:gd name="connsiteY1-28" fmla="*/ 0 h 1146594"/>
              <a:gd name="connsiteX2-29" fmla="*/ 5234939 w 5234939"/>
              <a:gd name="connsiteY2-30" fmla="*/ 1146594 h 1146594"/>
              <a:gd name="connsiteX3-31" fmla="*/ 0 w 5234939"/>
              <a:gd name="connsiteY3-32" fmla="*/ 1146594 h 1146594"/>
              <a:gd name="connsiteX0-33" fmla="*/ 0 w 5205910"/>
              <a:gd name="connsiteY0-34" fmla="*/ 1146597 h 1146597"/>
              <a:gd name="connsiteX1-35" fmla="*/ 2548471 w 5205910"/>
              <a:gd name="connsiteY1-36" fmla="*/ 0 h 1146597"/>
              <a:gd name="connsiteX2-37" fmla="*/ 5205910 w 5205910"/>
              <a:gd name="connsiteY2-38" fmla="*/ 1146594 h 1146597"/>
              <a:gd name="connsiteX3-39" fmla="*/ 0 w 5205910"/>
              <a:gd name="connsiteY3-40" fmla="*/ 1146597 h 1146597"/>
              <a:gd name="connsiteX0-41" fmla="*/ 0 w 5205910"/>
              <a:gd name="connsiteY0-42" fmla="*/ 1161834 h 1161834"/>
              <a:gd name="connsiteX1-43" fmla="*/ 2548471 w 5205910"/>
              <a:gd name="connsiteY1-44" fmla="*/ 0 h 1161834"/>
              <a:gd name="connsiteX2-45" fmla="*/ 5205910 w 5205910"/>
              <a:gd name="connsiteY2-46" fmla="*/ 1161831 h 1161834"/>
              <a:gd name="connsiteX3-47" fmla="*/ 0 w 5205910"/>
              <a:gd name="connsiteY3-48" fmla="*/ 1161834 h 1161834"/>
              <a:gd name="connsiteX0-49" fmla="*/ 0 w 5236390"/>
              <a:gd name="connsiteY0-50" fmla="*/ 1177074 h 1177074"/>
              <a:gd name="connsiteX1-51" fmla="*/ 2578951 w 5236390"/>
              <a:gd name="connsiteY1-52" fmla="*/ 0 h 1177074"/>
              <a:gd name="connsiteX2-53" fmla="*/ 5236390 w 5236390"/>
              <a:gd name="connsiteY2-54" fmla="*/ 1161831 h 1177074"/>
              <a:gd name="connsiteX3-55" fmla="*/ 0 w 5236390"/>
              <a:gd name="connsiteY3-56" fmla="*/ 1177074 h 1177074"/>
              <a:gd name="connsiteX0-57" fmla="*/ 0 w 5236390"/>
              <a:gd name="connsiteY0-58" fmla="*/ 1177074 h 1177074"/>
              <a:gd name="connsiteX1-59" fmla="*/ 2563711 w 5236390"/>
              <a:gd name="connsiteY1-60" fmla="*/ 0 h 1177074"/>
              <a:gd name="connsiteX2-61" fmla="*/ 5236390 w 5236390"/>
              <a:gd name="connsiteY2-62" fmla="*/ 1161831 h 1177074"/>
              <a:gd name="connsiteX3-63" fmla="*/ 0 w 5236390"/>
              <a:gd name="connsiteY3-64" fmla="*/ 1177074 h 1177074"/>
              <a:gd name="connsiteX0-65" fmla="*/ 0 w 5236390"/>
              <a:gd name="connsiteY0-66" fmla="*/ 1146594 h 1146594"/>
              <a:gd name="connsiteX1-67" fmla="*/ 2578951 w 5236390"/>
              <a:gd name="connsiteY1-68" fmla="*/ 0 h 1146594"/>
              <a:gd name="connsiteX2-69" fmla="*/ 5236390 w 5236390"/>
              <a:gd name="connsiteY2-70" fmla="*/ 1131351 h 1146594"/>
              <a:gd name="connsiteX3-71" fmla="*/ 0 w 5236390"/>
              <a:gd name="connsiteY3-72" fmla="*/ 1146594 h 1146594"/>
              <a:gd name="connsiteX0-73" fmla="*/ 0 w 5236390"/>
              <a:gd name="connsiteY0-74" fmla="*/ 1177074 h 1177074"/>
              <a:gd name="connsiteX1-75" fmla="*/ 2563711 w 5236390"/>
              <a:gd name="connsiteY1-76" fmla="*/ 0 h 1177074"/>
              <a:gd name="connsiteX2-77" fmla="*/ 5236390 w 5236390"/>
              <a:gd name="connsiteY2-78" fmla="*/ 1161831 h 1177074"/>
              <a:gd name="connsiteX3-79" fmla="*/ 0 w 5236390"/>
              <a:gd name="connsiteY3-80" fmla="*/ 1177074 h 1177074"/>
              <a:gd name="connsiteX0-81" fmla="*/ 0 w 5236390"/>
              <a:gd name="connsiteY0-82" fmla="*/ 1161834 h 1161834"/>
              <a:gd name="connsiteX1-83" fmla="*/ 2563711 w 5236390"/>
              <a:gd name="connsiteY1-84" fmla="*/ 0 h 1161834"/>
              <a:gd name="connsiteX2-85" fmla="*/ 5236390 w 5236390"/>
              <a:gd name="connsiteY2-86" fmla="*/ 1161831 h 1161834"/>
              <a:gd name="connsiteX3-87" fmla="*/ 0 w 5236390"/>
              <a:gd name="connsiteY3-88" fmla="*/ 1161834 h 11618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36390" h="1161834">
                <a:moveTo>
                  <a:pt x="0" y="1161834"/>
                </a:moveTo>
                <a:lnTo>
                  <a:pt x="2563711" y="0"/>
                </a:lnTo>
                <a:lnTo>
                  <a:pt x="5236390" y="1161831"/>
                </a:lnTo>
                <a:lnTo>
                  <a:pt x="0" y="1161834"/>
                </a:lnTo>
                <a:close/>
              </a:path>
            </a:pathLst>
          </a:custGeom>
          <a:solidFill>
            <a:srgbClr val="018D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0" y="2098675"/>
            <a:ext cx="7361238" cy="1520825"/>
          </a:xfrm>
          <a:custGeom>
            <a:avLst/>
            <a:gdLst>
              <a:gd name="connsiteX0" fmla="*/ 0 w 6027705"/>
              <a:gd name="connsiteY0" fmla="*/ 0 h 2187298"/>
              <a:gd name="connsiteX1" fmla="*/ 5078202 w 6027705"/>
              <a:gd name="connsiteY1" fmla="*/ 0 h 2187298"/>
              <a:gd name="connsiteX2" fmla="*/ 6027705 w 6027705"/>
              <a:gd name="connsiteY2" fmla="*/ 2131321 h 2187298"/>
              <a:gd name="connsiteX3" fmla="*/ 6027705 w 6027705"/>
              <a:gd name="connsiteY3" fmla="*/ 2187298 h 2187298"/>
              <a:gd name="connsiteX4" fmla="*/ 0 w 6027705"/>
              <a:gd name="connsiteY4" fmla="*/ 2187298 h 2187298"/>
              <a:gd name="connsiteX0-1" fmla="*/ 0 w 6027705"/>
              <a:gd name="connsiteY0-2" fmla="*/ 0 h 2187298"/>
              <a:gd name="connsiteX1-3" fmla="*/ 5287752 w 6027705"/>
              <a:gd name="connsiteY1-4" fmla="*/ 0 h 2187298"/>
              <a:gd name="connsiteX2-5" fmla="*/ 6027705 w 6027705"/>
              <a:gd name="connsiteY2-6" fmla="*/ 2131321 h 2187298"/>
              <a:gd name="connsiteX3-7" fmla="*/ 6027705 w 6027705"/>
              <a:gd name="connsiteY3-8" fmla="*/ 2187298 h 2187298"/>
              <a:gd name="connsiteX4-9" fmla="*/ 0 w 6027705"/>
              <a:gd name="connsiteY4-10" fmla="*/ 2187298 h 2187298"/>
              <a:gd name="connsiteX5" fmla="*/ 0 w 6027705"/>
              <a:gd name="connsiteY5" fmla="*/ 0 h 2187298"/>
              <a:gd name="connsiteX0-11" fmla="*/ 0 w 6027705"/>
              <a:gd name="connsiteY0-12" fmla="*/ 0 h 2187298"/>
              <a:gd name="connsiteX1-13" fmla="*/ 5468134 w 6027705"/>
              <a:gd name="connsiteY1-14" fmla="*/ 0 h 2187298"/>
              <a:gd name="connsiteX2-15" fmla="*/ 6027705 w 6027705"/>
              <a:gd name="connsiteY2-16" fmla="*/ 2131321 h 2187298"/>
              <a:gd name="connsiteX3-17" fmla="*/ 6027705 w 6027705"/>
              <a:gd name="connsiteY3-18" fmla="*/ 2187298 h 2187298"/>
              <a:gd name="connsiteX4-19" fmla="*/ 0 w 6027705"/>
              <a:gd name="connsiteY4-20" fmla="*/ 2187298 h 2187298"/>
              <a:gd name="connsiteX5-21" fmla="*/ 0 w 6027705"/>
              <a:gd name="connsiteY5-22" fmla="*/ 0 h 21872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027705" h="2187298">
                <a:moveTo>
                  <a:pt x="0" y="0"/>
                </a:moveTo>
                <a:lnTo>
                  <a:pt x="5468134" y="0"/>
                </a:lnTo>
                <a:lnTo>
                  <a:pt x="6027705" y="2131321"/>
                </a:lnTo>
                <a:lnTo>
                  <a:pt x="6027705" y="2187298"/>
                </a:lnTo>
                <a:lnTo>
                  <a:pt x="0" y="2187298"/>
                </a:lnTo>
                <a:lnTo>
                  <a:pt x="0" y="0"/>
                </a:lnTo>
                <a:close/>
              </a:path>
            </a:pathLst>
          </a:custGeom>
          <a:solidFill>
            <a:srgbClr val="01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5" name="文本框 92"/>
          <p:cNvSpPr txBox="1"/>
          <p:nvPr/>
        </p:nvSpPr>
        <p:spPr>
          <a:xfrm>
            <a:off x="344488" y="2178050"/>
            <a:ext cx="580866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42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ERP Implementation for Planet Infra</a:t>
            </a:r>
            <a:endParaRPr lang="en-IN" altLang="en-US" sz="42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44845" y="8255"/>
            <a:ext cx="3155315" cy="6837045"/>
          </a:xfrm>
          <a:prstGeom prst="line">
            <a:avLst/>
          </a:prstGeom>
          <a:ln w="603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soul_edited_edi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8715" y="87630"/>
            <a:ext cx="716915" cy="726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Accounting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6660" y="1642110"/>
            <a:ext cx="50272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1. Master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Company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Mode of Payment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Currency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Currency Exchange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Bank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Bank Account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Payment Gateway Account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Fiscal Year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/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24295" y="1642110"/>
            <a:ext cx="50272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2. Journal Entry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3. Chart of Account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4. Genral Ledger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5. Trial Balance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6. Trail Balance for Party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7. Profit and Loss Statement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8. Balance Sheet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9. Cash Flow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10. Consolidated Financial Statement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DMS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Placeholder 1" descr="Screenshot (1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10185" r="1421" b="8796"/>
          <a:stretch>
            <a:fillRect/>
          </a:stretch>
        </p:blipFill>
        <p:spPr>
          <a:xfrm>
            <a:off x="647700" y="1101725"/>
            <a:ext cx="1078230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DMS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Placeholder 1" descr="C:\Users\priyt\OneDrive\Pictures\Screenshots\Screenshot (2).pngScreenshot (2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10394" r="1174" b="7426"/>
          <a:stretch>
            <a:fillRect/>
          </a:stretch>
        </p:blipFill>
        <p:spPr>
          <a:xfrm>
            <a:off x="697230" y="1313180"/>
            <a:ext cx="1069340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805" y="377190"/>
            <a:ext cx="5949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Tender/Bid Process Management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Picture Placeholder 9" descr="TEnder Workflow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228090" y="1172210"/>
            <a:ext cx="973455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V="1">
            <a:off x="0" y="-19050"/>
            <a:ext cx="2667000" cy="1681163"/>
          </a:xfrm>
          <a:custGeom>
            <a:avLst/>
            <a:gdLst>
              <a:gd name="connsiteX0" fmla="*/ 0 w 2152650"/>
              <a:gd name="connsiteY0" fmla="*/ 1662413 h 1662413"/>
              <a:gd name="connsiteX1" fmla="*/ 0 w 2152650"/>
              <a:gd name="connsiteY1" fmla="*/ 0 h 1662413"/>
              <a:gd name="connsiteX2" fmla="*/ 2152650 w 2152650"/>
              <a:gd name="connsiteY2" fmla="*/ 1662413 h 1662413"/>
              <a:gd name="connsiteX3" fmla="*/ 0 w 2152650"/>
              <a:gd name="connsiteY3" fmla="*/ 1662413 h 1662413"/>
              <a:gd name="connsiteX0-1" fmla="*/ 0 w 2667000"/>
              <a:gd name="connsiteY0-2" fmla="*/ 1662413 h 1681463"/>
              <a:gd name="connsiteX1-3" fmla="*/ 0 w 2667000"/>
              <a:gd name="connsiteY1-4" fmla="*/ 0 h 1681463"/>
              <a:gd name="connsiteX2-5" fmla="*/ 2667000 w 2667000"/>
              <a:gd name="connsiteY2-6" fmla="*/ 1681463 h 1681463"/>
              <a:gd name="connsiteX3-7" fmla="*/ 0 w 2667000"/>
              <a:gd name="connsiteY3-8" fmla="*/ 1662413 h 168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67000" h="1681463">
                <a:moveTo>
                  <a:pt x="0" y="1662413"/>
                </a:moveTo>
                <a:lnTo>
                  <a:pt x="0" y="0"/>
                </a:lnTo>
                <a:lnTo>
                  <a:pt x="2667000" y="1681463"/>
                </a:lnTo>
                <a:lnTo>
                  <a:pt x="0" y="16624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-20637"/>
            <a:ext cx="2152650" cy="1662113"/>
          </a:xfrm>
          <a:prstGeom prst="rtTriangle">
            <a:avLst/>
          </a:prstGeom>
          <a:solidFill>
            <a:srgbClr val="01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66360" y="3171190"/>
            <a:ext cx="6250305" cy="5905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Questions</a:t>
            </a:r>
            <a:endParaRPr kumimoji="0" lang="en-I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00188" y="1814513"/>
            <a:ext cx="3571875" cy="3571875"/>
          </a:xfrm>
          <a:prstGeom prst="ellipse">
            <a:avLst/>
          </a:prstGeom>
          <a:noFill/>
          <a:ln>
            <a:solidFill>
              <a:srgbClr val="4596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Placeholder 7" descr="&lt;strong&gt;Question&lt;/strong&gt; mark PNG"/>
          <p:cNvPicPr>
            <a:picLocks noChangeAspect="1"/>
          </p:cNvPicPr>
          <p:nvPr>
            <p:ph type="pic" sz="quarter" idx="10"/>
          </p:nvPr>
        </p:nvPicPr>
        <p:blipFill rotWithShape="1">
          <a:blip r:embed="rId1"/>
          <a:stretch>
            <a:fillRect/>
          </a:stretch>
        </p:blipFill>
        <p:spPr>
          <a:xfrm>
            <a:off x="1579880" y="1899920"/>
            <a:ext cx="3390265" cy="3410585"/>
          </a:xfrm>
          <a:prstGeom prst="ellipse">
            <a:avLst/>
          </a:prstGeom>
          <a:effectLst>
            <a:outerShdw blurRad="63500" dist="12700" sx="103000" sy="103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4"/>
          <p:cNvPicPr>
            <a:picLocks noChangeAspect="1"/>
          </p:cNvPicPr>
          <p:nvPr/>
        </p:nvPicPr>
        <p:blipFill>
          <a:blip r:embed="rId1"/>
          <a:srcRect t="12344" b="30528"/>
          <a:stretch>
            <a:fillRect/>
          </a:stretch>
        </p:blipFill>
        <p:spPr>
          <a:xfrm>
            <a:off x="0" y="-87312"/>
            <a:ext cx="12192000" cy="696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 rot="16200000">
            <a:off x="4988719" y="-1559719"/>
            <a:ext cx="2214563" cy="12192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4580" name="TextBox 6"/>
          <p:cNvSpPr txBox="1"/>
          <p:nvPr/>
        </p:nvSpPr>
        <p:spPr>
          <a:xfrm>
            <a:off x="1658938" y="-4572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82" name="文本框 92"/>
          <p:cNvSpPr txBox="1"/>
          <p:nvPr/>
        </p:nvSpPr>
        <p:spPr>
          <a:xfrm>
            <a:off x="4210050" y="3738563"/>
            <a:ext cx="5308600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 b="1" dirty="0">
                <a:solidFill>
                  <a:srgbClr val="0A4383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 Thanks</a:t>
            </a:r>
            <a:r>
              <a:rPr lang="zh-CN" altLang="en-US" sz="6600" b="1" dirty="0">
                <a:solidFill>
                  <a:srgbClr val="0A4383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！</a:t>
            </a:r>
            <a:endParaRPr lang="zh-CN" altLang="en-US" sz="6600" b="1" dirty="0">
              <a:solidFill>
                <a:srgbClr val="0A4383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5" name="文本框 25"/>
          <p:cNvSpPr txBox="1"/>
          <p:nvPr/>
        </p:nvSpPr>
        <p:spPr>
          <a:xfrm>
            <a:off x="4021614" y="5137150"/>
            <a:ext cx="1769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7" name="文本框 27"/>
          <p:cNvSpPr txBox="1"/>
          <p:nvPr/>
        </p:nvSpPr>
        <p:spPr>
          <a:xfrm>
            <a:off x="6594635" y="5113655"/>
            <a:ext cx="17602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59" name="文本框 29"/>
          <p:cNvSpPr txBox="1"/>
          <p:nvPr/>
        </p:nvSpPr>
        <p:spPr>
          <a:xfrm>
            <a:off x="9189879" y="5113655"/>
            <a:ext cx="17100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3385308">
            <a:off x="-2374265" y="855980"/>
            <a:ext cx="4738370" cy="5067935"/>
          </a:xfrm>
          <a:prstGeom prst="rtTriangle">
            <a:avLst/>
          </a:prstGeom>
          <a:solidFill>
            <a:srgbClr val="0A4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23"/>
          <p:cNvSpPr txBox="1"/>
          <p:nvPr/>
        </p:nvSpPr>
        <p:spPr>
          <a:xfrm>
            <a:off x="347980" y="2805430"/>
            <a:ext cx="23958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200" b="1" dirty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Content</a:t>
            </a:r>
            <a:endParaRPr lang="zh-CN" altLang="en-US" sz="4200" b="1" dirty="0">
              <a:solidFill>
                <a:schemeClr val="bg1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59175" y="999490"/>
            <a:ext cx="7518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Our Understanding of the requirement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Our modules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Procurement, Stores &amp; Logistics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Sales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Services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HRMS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DMS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Tender/Bid Process Management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1" indent="-285750" algn="l">
              <a:buClrTx/>
              <a:buSzTx/>
              <a:buFont typeface="Wingdings" panose="05000000000000000000" charset="0"/>
              <a:buChar char="v"/>
            </a:pPr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Q&amp;A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V="1">
            <a:off x="0" y="-19050"/>
            <a:ext cx="2667000" cy="1681163"/>
          </a:xfrm>
          <a:custGeom>
            <a:avLst/>
            <a:gdLst>
              <a:gd name="connsiteX0" fmla="*/ 0 w 2152650"/>
              <a:gd name="connsiteY0" fmla="*/ 1662413 h 1662413"/>
              <a:gd name="connsiteX1" fmla="*/ 0 w 2152650"/>
              <a:gd name="connsiteY1" fmla="*/ 0 h 1662413"/>
              <a:gd name="connsiteX2" fmla="*/ 2152650 w 2152650"/>
              <a:gd name="connsiteY2" fmla="*/ 1662413 h 1662413"/>
              <a:gd name="connsiteX3" fmla="*/ 0 w 2152650"/>
              <a:gd name="connsiteY3" fmla="*/ 1662413 h 1662413"/>
              <a:gd name="connsiteX0-1" fmla="*/ 0 w 2667000"/>
              <a:gd name="connsiteY0-2" fmla="*/ 1662413 h 1681463"/>
              <a:gd name="connsiteX1-3" fmla="*/ 0 w 2667000"/>
              <a:gd name="connsiteY1-4" fmla="*/ 0 h 1681463"/>
              <a:gd name="connsiteX2-5" fmla="*/ 2667000 w 2667000"/>
              <a:gd name="connsiteY2-6" fmla="*/ 1681463 h 1681463"/>
              <a:gd name="connsiteX3-7" fmla="*/ 0 w 2667000"/>
              <a:gd name="connsiteY3-8" fmla="*/ 1662413 h 168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67000" h="1681463">
                <a:moveTo>
                  <a:pt x="0" y="1662413"/>
                </a:moveTo>
                <a:lnTo>
                  <a:pt x="0" y="0"/>
                </a:lnTo>
                <a:lnTo>
                  <a:pt x="2667000" y="1681463"/>
                </a:lnTo>
                <a:lnTo>
                  <a:pt x="0" y="16624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-20637"/>
            <a:ext cx="2152650" cy="1662113"/>
          </a:xfrm>
          <a:prstGeom prst="rtTriangle">
            <a:avLst/>
          </a:prstGeom>
          <a:solidFill>
            <a:srgbClr val="01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7" descr="C:\Users\priyt\Downloads\requiremetn.pngrequiremetn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06550" y="1915795"/>
            <a:ext cx="3385820" cy="3358515"/>
          </a:xfrm>
          <a:prstGeom prst="ellipse">
            <a:avLst/>
          </a:prstGeom>
          <a:effectLst>
            <a:outerShdw blurRad="63500" dist="127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5071745" y="3171190"/>
            <a:ext cx="6344920" cy="11811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Our Understanding of the requirements</a:t>
            </a:r>
            <a:endParaRPr kumimoji="0" lang="en-I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00188" y="1814513"/>
            <a:ext cx="3571875" cy="3571875"/>
          </a:xfrm>
          <a:prstGeom prst="ellipse">
            <a:avLst/>
          </a:prstGeom>
          <a:noFill/>
          <a:ln>
            <a:solidFill>
              <a:srgbClr val="4596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文本框 9"/>
          <p:cNvSpPr txBox="1"/>
          <p:nvPr/>
        </p:nvSpPr>
        <p:spPr>
          <a:xfrm>
            <a:off x="1106805" y="377190"/>
            <a:ext cx="42837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High Level Context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Freeform 144"/>
          <p:cNvSpPr>
            <a:spLocks noEditPoints="1"/>
          </p:cNvSpPr>
          <p:nvPr/>
        </p:nvSpPr>
        <p:spPr bwMode="auto">
          <a:xfrm>
            <a:off x="6230938" y="3816350"/>
            <a:ext cx="1338263" cy="1412875"/>
          </a:xfrm>
          <a:custGeom>
            <a:avLst/>
            <a:gdLst/>
            <a:ahLst/>
            <a:cxnLst>
              <a:cxn ang="0">
                <a:pos x="5" y="693"/>
              </a:cxn>
              <a:cxn ang="0">
                <a:pos x="12" y="639"/>
              </a:cxn>
              <a:cxn ang="0">
                <a:pos x="24" y="642"/>
              </a:cxn>
              <a:cxn ang="0">
                <a:pos x="7" y="693"/>
              </a:cxn>
              <a:cxn ang="0">
                <a:pos x="30" y="601"/>
              </a:cxn>
              <a:cxn ang="0">
                <a:pos x="42" y="547"/>
              </a:cxn>
              <a:cxn ang="0">
                <a:pos x="53" y="552"/>
              </a:cxn>
              <a:cxn ang="0">
                <a:pos x="32" y="601"/>
              </a:cxn>
              <a:cxn ang="0">
                <a:pos x="62" y="510"/>
              </a:cxn>
              <a:cxn ang="0">
                <a:pos x="78" y="459"/>
              </a:cxn>
              <a:cxn ang="0">
                <a:pos x="89" y="464"/>
              </a:cxn>
              <a:cxn ang="0">
                <a:pos x="64" y="511"/>
              </a:cxn>
              <a:cxn ang="0">
                <a:pos x="102" y="424"/>
              </a:cxn>
              <a:cxn ang="0">
                <a:pos x="123" y="373"/>
              </a:cxn>
              <a:cxn ang="0">
                <a:pos x="134" y="380"/>
              </a:cxn>
              <a:cxn ang="0">
                <a:pos x="105" y="424"/>
              </a:cxn>
              <a:cxn ang="0">
                <a:pos x="151" y="341"/>
              </a:cxn>
              <a:cxn ang="0">
                <a:pos x="177" y="293"/>
              </a:cxn>
              <a:cxn ang="0">
                <a:pos x="187" y="301"/>
              </a:cxn>
              <a:cxn ang="0">
                <a:pos x="154" y="342"/>
              </a:cxn>
              <a:cxn ang="0">
                <a:pos x="208" y="264"/>
              </a:cxn>
              <a:cxn ang="0">
                <a:pos x="239" y="220"/>
              </a:cxn>
              <a:cxn ang="0">
                <a:pos x="248" y="228"/>
              </a:cxn>
              <a:cxn ang="0">
                <a:pos x="212" y="266"/>
              </a:cxn>
              <a:cxn ang="0">
                <a:pos x="274" y="195"/>
              </a:cxn>
              <a:cxn ang="0">
                <a:pos x="311" y="155"/>
              </a:cxn>
              <a:cxn ang="0">
                <a:pos x="318" y="165"/>
              </a:cxn>
              <a:cxn ang="0">
                <a:pos x="278" y="197"/>
              </a:cxn>
              <a:cxn ang="0">
                <a:pos x="348" y="135"/>
              </a:cxn>
              <a:cxn ang="0">
                <a:pos x="390" y="101"/>
              </a:cxn>
              <a:cxn ang="0">
                <a:pos x="396" y="111"/>
              </a:cxn>
              <a:cxn ang="0">
                <a:pos x="353" y="138"/>
              </a:cxn>
              <a:cxn ang="0">
                <a:pos x="430" y="86"/>
              </a:cxn>
              <a:cxn ang="0">
                <a:pos x="476" y="58"/>
              </a:cxn>
              <a:cxn ang="0">
                <a:pos x="481" y="69"/>
              </a:cxn>
              <a:cxn ang="0">
                <a:pos x="435" y="89"/>
              </a:cxn>
              <a:cxn ang="0">
                <a:pos x="518" y="49"/>
              </a:cxn>
              <a:cxn ang="0">
                <a:pos x="568" y="27"/>
              </a:cxn>
              <a:cxn ang="0">
                <a:pos x="571" y="39"/>
              </a:cxn>
              <a:cxn ang="0">
                <a:pos x="523" y="53"/>
              </a:cxn>
              <a:cxn ang="0">
                <a:pos x="610" y="23"/>
              </a:cxn>
              <a:cxn ang="0">
                <a:pos x="662" y="8"/>
              </a:cxn>
              <a:cxn ang="0">
                <a:pos x="664" y="20"/>
              </a:cxn>
              <a:cxn ang="0">
                <a:pos x="616" y="28"/>
              </a:cxn>
              <a:cxn ang="0">
                <a:pos x="704" y="9"/>
              </a:cxn>
              <a:cxn ang="0">
                <a:pos x="758" y="0"/>
              </a:cxn>
              <a:cxn ang="0">
                <a:pos x="758" y="12"/>
              </a:cxn>
              <a:cxn ang="0">
                <a:pos x="710" y="15"/>
              </a:cxn>
            </a:cxnLst>
            <a:rect l="0" t="0" r="r" b="b"/>
            <a:pathLst>
              <a:path w="764" h="693">
                <a:moveTo>
                  <a:pt x="7" y="693"/>
                </a:moveTo>
                <a:cubicBezTo>
                  <a:pt x="6" y="693"/>
                  <a:pt x="6" y="693"/>
                  <a:pt x="5" y="693"/>
                </a:cubicBezTo>
                <a:cubicBezTo>
                  <a:pt x="2" y="693"/>
                  <a:pt x="0" y="689"/>
                  <a:pt x="1" y="686"/>
                </a:cubicBezTo>
                <a:cubicBezTo>
                  <a:pt x="4" y="671"/>
                  <a:pt x="8" y="655"/>
                  <a:pt x="12" y="639"/>
                </a:cubicBezTo>
                <a:cubicBezTo>
                  <a:pt x="13" y="636"/>
                  <a:pt x="17" y="634"/>
                  <a:pt x="20" y="635"/>
                </a:cubicBezTo>
                <a:cubicBezTo>
                  <a:pt x="23" y="636"/>
                  <a:pt x="25" y="639"/>
                  <a:pt x="24" y="642"/>
                </a:cubicBezTo>
                <a:cubicBezTo>
                  <a:pt x="20" y="658"/>
                  <a:pt x="16" y="673"/>
                  <a:pt x="13" y="689"/>
                </a:cubicBezTo>
                <a:cubicBezTo>
                  <a:pt x="12" y="691"/>
                  <a:pt x="10" y="693"/>
                  <a:pt x="7" y="693"/>
                </a:cubicBezTo>
                <a:close/>
                <a:moveTo>
                  <a:pt x="32" y="601"/>
                </a:moveTo>
                <a:cubicBezTo>
                  <a:pt x="31" y="601"/>
                  <a:pt x="31" y="601"/>
                  <a:pt x="30" y="601"/>
                </a:cubicBezTo>
                <a:cubicBezTo>
                  <a:pt x="27" y="600"/>
                  <a:pt x="25" y="596"/>
                  <a:pt x="26" y="593"/>
                </a:cubicBezTo>
                <a:cubicBezTo>
                  <a:pt x="31" y="578"/>
                  <a:pt x="36" y="562"/>
                  <a:pt x="42" y="547"/>
                </a:cubicBezTo>
                <a:cubicBezTo>
                  <a:pt x="43" y="544"/>
                  <a:pt x="46" y="543"/>
                  <a:pt x="49" y="544"/>
                </a:cubicBezTo>
                <a:cubicBezTo>
                  <a:pt x="52" y="545"/>
                  <a:pt x="54" y="548"/>
                  <a:pt x="53" y="552"/>
                </a:cubicBezTo>
                <a:cubicBezTo>
                  <a:pt x="47" y="566"/>
                  <a:pt x="42" y="582"/>
                  <a:pt x="37" y="597"/>
                </a:cubicBezTo>
                <a:cubicBezTo>
                  <a:pt x="37" y="599"/>
                  <a:pt x="34" y="601"/>
                  <a:pt x="32" y="601"/>
                </a:cubicBezTo>
                <a:close/>
                <a:moveTo>
                  <a:pt x="64" y="511"/>
                </a:moveTo>
                <a:cubicBezTo>
                  <a:pt x="64" y="511"/>
                  <a:pt x="63" y="511"/>
                  <a:pt x="62" y="510"/>
                </a:cubicBezTo>
                <a:cubicBezTo>
                  <a:pt x="59" y="509"/>
                  <a:pt x="58" y="506"/>
                  <a:pt x="59" y="503"/>
                </a:cubicBezTo>
                <a:cubicBezTo>
                  <a:pt x="65" y="488"/>
                  <a:pt x="72" y="473"/>
                  <a:pt x="78" y="459"/>
                </a:cubicBezTo>
                <a:cubicBezTo>
                  <a:pt x="80" y="456"/>
                  <a:pt x="83" y="454"/>
                  <a:pt x="86" y="456"/>
                </a:cubicBezTo>
                <a:cubicBezTo>
                  <a:pt x="89" y="457"/>
                  <a:pt x="91" y="461"/>
                  <a:pt x="89" y="464"/>
                </a:cubicBezTo>
                <a:cubicBezTo>
                  <a:pt x="83" y="478"/>
                  <a:pt x="76" y="492"/>
                  <a:pt x="70" y="507"/>
                </a:cubicBezTo>
                <a:cubicBezTo>
                  <a:pt x="69" y="510"/>
                  <a:pt x="67" y="511"/>
                  <a:pt x="64" y="511"/>
                </a:cubicBezTo>
                <a:close/>
                <a:moveTo>
                  <a:pt x="105" y="424"/>
                </a:moveTo>
                <a:cubicBezTo>
                  <a:pt x="104" y="424"/>
                  <a:pt x="103" y="424"/>
                  <a:pt x="102" y="424"/>
                </a:cubicBezTo>
                <a:cubicBezTo>
                  <a:pt x="99" y="422"/>
                  <a:pt x="98" y="418"/>
                  <a:pt x="100" y="415"/>
                </a:cubicBezTo>
                <a:cubicBezTo>
                  <a:pt x="107" y="401"/>
                  <a:pt x="115" y="387"/>
                  <a:pt x="123" y="373"/>
                </a:cubicBezTo>
                <a:cubicBezTo>
                  <a:pt x="125" y="371"/>
                  <a:pt x="129" y="370"/>
                  <a:pt x="132" y="371"/>
                </a:cubicBezTo>
                <a:cubicBezTo>
                  <a:pt x="134" y="373"/>
                  <a:pt x="135" y="377"/>
                  <a:pt x="134" y="380"/>
                </a:cubicBezTo>
                <a:cubicBezTo>
                  <a:pt x="126" y="393"/>
                  <a:pt x="118" y="407"/>
                  <a:pt x="110" y="421"/>
                </a:cubicBezTo>
                <a:cubicBezTo>
                  <a:pt x="109" y="423"/>
                  <a:pt x="107" y="424"/>
                  <a:pt x="105" y="424"/>
                </a:cubicBezTo>
                <a:close/>
                <a:moveTo>
                  <a:pt x="154" y="342"/>
                </a:moveTo>
                <a:cubicBezTo>
                  <a:pt x="153" y="342"/>
                  <a:pt x="152" y="342"/>
                  <a:pt x="151" y="341"/>
                </a:cubicBezTo>
                <a:cubicBezTo>
                  <a:pt x="148" y="339"/>
                  <a:pt x="147" y="335"/>
                  <a:pt x="149" y="333"/>
                </a:cubicBezTo>
                <a:cubicBezTo>
                  <a:pt x="158" y="319"/>
                  <a:pt x="167" y="306"/>
                  <a:pt x="177" y="293"/>
                </a:cubicBezTo>
                <a:cubicBezTo>
                  <a:pt x="179" y="291"/>
                  <a:pt x="183" y="290"/>
                  <a:pt x="185" y="292"/>
                </a:cubicBezTo>
                <a:cubicBezTo>
                  <a:pt x="188" y="294"/>
                  <a:pt x="189" y="298"/>
                  <a:pt x="187" y="301"/>
                </a:cubicBezTo>
                <a:cubicBezTo>
                  <a:pt x="177" y="313"/>
                  <a:pt x="168" y="326"/>
                  <a:pt x="159" y="339"/>
                </a:cubicBezTo>
                <a:cubicBezTo>
                  <a:pt x="158" y="341"/>
                  <a:pt x="156" y="342"/>
                  <a:pt x="154" y="342"/>
                </a:cubicBezTo>
                <a:close/>
                <a:moveTo>
                  <a:pt x="212" y="266"/>
                </a:moveTo>
                <a:cubicBezTo>
                  <a:pt x="210" y="266"/>
                  <a:pt x="209" y="265"/>
                  <a:pt x="208" y="264"/>
                </a:cubicBezTo>
                <a:cubicBezTo>
                  <a:pt x="205" y="262"/>
                  <a:pt x="205" y="258"/>
                  <a:pt x="207" y="256"/>
                </a:cubicBezTo>
                <a:cubicBezTo>
                  <a:pt x="218" y="244"/>
                  <a:pt x="228" y="232"/>
                  <a:pt x="239" y="220"/>
                </a:cubicBezTo>
                <a:cubicBezTo>
                  <a:pt x="242" y="218"/>
                  <a:pt x="246" y="218"/>
                  <a:pt x="248" y="220"/>
                </a:cubicBezTo>
                <a:cubicBezTo>
                  <a:pt x="250" y="222"/>
                  <a:pt x="250" y="226"/>
                  <a:pt x="248" y="228"/>
                </a:cubicBezTo>
                <a:cubicBezTo>
                  <a:pt x="237" y="240"/>
                  <a:pt x="227" y="252"/>
                  <a:pt x="216" y="264"/>
                </a:cubicBezTo>
                <a:cubicBezTo>
                  <a:pt x="215" y="265"/>
                  <a:pt x="213" y="266"/>
                  <a:pt x="212" y="266"/>
                </a:cubicBezTo>
                <a:close/>
                <a:moveTo>
                  <a:pt x="278" y="197"/>
                </a:moveTo>
                <a:cubicBezTo>
                  <a:pt x="276" y="197"/>
                  <a:pt x="275" y="196"/>
                  <a:pt x="274" y="195"/>
                </a:cubicBezTo>
                <a:cubicBezTo>
                  <a:pt x="271" y="193"/>
                  <a:pt x="272" y="189"/>
                  <a:pt x="274" y="187"/>
                </a:cubicBezTo>
                <a:cubicBezTo>
                  <a:pt x="286" y="176"/>
                  <a:pt x="298" y="165"/>
                  <a:pt x="311" y="155"/>
                </a:cubicBezTo>
                <a:cubicBezTo>
                  <a:pt x="313" y="153"/>
                  <a:pt x="317" y="154"/>
                  <a:pt x="319" y="156"/>
                </a:cubicBezTo>
                <a:cubicBezTo>
                  <a:pt x="321" y="159"/>
                  <a:pt x="321" y="163"/>
                  <a:pt x="318" y="165"/>
                </a:cubicBezTo>
                <a:cubicBezTo>
                  <a:pt x="306" y="174"/>
                  <a:pt x="294" y="185"/>
                  <a:pt x="282" y="195"/>
                </a:cubicBezTo>
                <a:cubicBezTo>
                  <a:pt x="281" y="196"/>
                  <a:pt x="280" y="197"/>
                  <a:pt x="278" y="197"/>
                </a:cubicBezTo>
                <a:close/>
                <a:moveTo>
                  <a:pt x="353" y="138"/>
                </a:moveTo>
                <a:cubicBezTo>
                  <a:pt x="351" y="138"/>
                  <a:pt x="349" y="137"/>
                  <a:pt x="348" y="135"/>
                </a:cubicBezTo>
                <a:cubicBezTo>
                  <a:pt x="346" y="132"/>
                  <a:pt x="347" y="129"/>
                  <a:pt x="350" y="127"/>
                </a:cubicBezTo>
                <a:cubicBezTo>
                  <a:pt x="363" y="118"/>
                  <a:pt x="376" y="109"/>
                  <a:pt x="390" y="101"/>
                </a:cubicBezTo>
                <a:cubicBezTo>
                  <a:pt x="393" y="99"/>
                  <a:pt x="397" y="100"/>
                  <a:pt x="398" y="103"/>
                </a:cubicBezTo>
                <a:cubicBezTo>
                  <a:pt x="400" y="106"/>
                  <a:pt x="399" y="110"/>
                  <a:pt x="396" y="111"/>
                </a:cubicBezTo>
                <a:cubicBezTo>
                  <a:pt x="383" y="119"/>
                  <a:pt x="369" y="128"/>
                  <a:pt x="356" y="137"/>
                </a:cubicBezTo>
                <a:cubicBezTo>
                  <a:pt x="355" y="137"/>
                  <a:pt x="354" y="138"/>
                  <a:pt x="353" y="138"/>
                </a:cubicBezTo>
                <a:close/>
                <a:moveTo>
                  <a:pt x="435" y="89"/>
                </a:moveTo>
                <a:cubicBezTo>
                  <a:pt x="433" y="89"/>
                  <a:pt x="431" y="88"/>
                  <a:pt x="430" y="86"/>
                </a:cubicBezTo>
                <a:cubicBezTo>
                  <a:pt x="428" y="83"/>
                  <a:pt x="430" y="79"/>
                  <a:pt x="433" y="78"/>
                </a:cubicBezTo>
                <a:cubicBezTo>
                  <a:pt x="447" y="71"/>
                  <a:pt x="462" y="64"/>
                  <a:pt x="476" y="58"/>
                </a:cubicBezTo>
                <a:cubicBezTo>
                  <a:pt x="480" y="57"/>
                  <a:pt x="483" y="58"/>
                  <a:pt x="484" y="61"/>
                </a:cubicBezTo>
                <a:cubicBezTo>
                  <a:pt x="486" y="64"/>
                  <a:pt x="484" y="68"/>
                  <a:pt x="481" y="69"/>
                </a:cubicBezTo>
                <a:cubicBezTo>
                  <a:pt x="466" y="75"/>
                  <a:pt x="452" y="82"/>
                  <a:pt x="438" y="89"/>
                </a:cubicBezTo>
                <a:cubicBezTo>
                  <a:pt x="437" y="89"/>
                  <a:pt x="436" y="89"/>
                  <a:pt x="435" y="89"/>
                </a:cubicBezTo>
                <a:close/>
                <a:moveTo>
                  <a:pt x="523" y="53"/>
                </a:moveTo>
                <a:cubicBezTo>
                  <a:pt x="521" y="53"/>
                  <a:pt x="519" y="51"/>
                  <a:pt x="518" y="49"/>
                </a:cubicBezTo>
                <a:cubicBezTo>
                  <a:pt x="517" y="45"/>
                  <a:pt x="518" y="42"/>
                  <a:pt x="522" y="41"/>
                </a:cubicBezTo>
                <a:cubicBezTo>
                  <a:pt x="537" y="36"/>
                  <a:pt x="552" y="31"/>
                  <a:pt x="568" y="27"/>
                </a:cubicBezTo>
                <a:cubicBezTo>
                  <a:pt x="571" y="26"/>
                  <a:pt x="574" y="28"/>
                  <a:pt x="575" y="31"/>
                </a:cubicBezTo>
                <a:cubicBezTo>
                  <a:pt x="576" y="35"/>
                  <a:pt x="574" y="38"/>
                  <a:pt x="571" y="39"/>
                </a:cubicBezTo>
                <a:cubicBezTo>
                  <a:pt x="555" y="43"/>
                  <a:pt x="540" y="47"/>
                  <a:pt x="525" y="52"/>
                </a:cubicBezTo>
                <a:cubicBezTo>
                  <a:pt x="525" y="53"/>
                  <a:pt x="524" y="53"/>
                  <a:pt x="523" y="53"/>
                </a:cubicBezTo>
                <a:close/>
                <a:moveTo>
                  <a:pt x="616" y="28"/>
                </a:moveTo>
                <a:cubicBezTo>
                  <a:pt x="613" y="28"/>
                  <a:pt x="610" y="26"/>
                  <a:pt x="610" y="23"/>
                </a:cubicBezTo>
                <a:cubicBezTo>
                  <a:pt x="609" y="20"/>
                  <a:pt x="611" y="17"/>
                  <a:pt x="615" y="16"/>
                </a:cubicBezTo>
                <a:cubicBezTo>
                  <a:pt x="630" y="13"/>
                  <a:pt x="646" y="10"/>
                  <a:pt x="662" y="8"/>
                </a:cubicBezTo>
                <a:cubicBezTo>
                  <a:pt x="665" y="8"/>
                  <a:pt x="668" y="10"/>
                  <a:pt x="669" y="13"/>
                </a:cubicBezTo>
                <a:cubicBezTo>
                  <a:pt x="669" y="16"/>
                  <a:pt x="667" y="19"/>
                  <a:pt x="664" y="20"/>
                </a:cubicBezTo>
                <a:cubicBezTo>
                  <a:pt x="648" y="22"/>
                  <a:pt x="632" y="25"/>
                  <a:pt x="617" y="28"/>
                </a:cubicBezTo>
                <a:cubicBezTo>
                  <a:pt x="616" y="28"/>
                  <a:pt x="616" y="28"/>
                  <a:pt x="616" y="28"/>
                </a:cubicBezTo>
                <a:close/>
                <a:moveTo>
                  <a:pt x="710" y="15"/>
                </a:moveTo>
                <a:cubicBezTo>
                  <a:pt x="707" y="15"/>
                  <a:pt x="705" y="12"/>
                  <a:pt x="704" y="9"/>
                </a:cubicBezTo>
                <a:cubicBezTo>
                  <a:pt x="704" y="6"/>
                  <a:pt x="706" y="3"/>
                  <a:pt x="710" y="3"/>
                </a:cubicBezTo>
                <a:cubicBezTo>
                  <a:pt x="725" y="1"/>
                  <a:pt x="742" y="0"/>
                  <a:pt x="758" y="0"/>
                </a:cubicBezTo>
                <a:cubicBezTo>
                  <a:pt x="761" y="0"/>
                  <a:pt x="764" y="2"/>
                  <a:pt x="764" y="6"/>
                </a:cubicBezTo>
                <a:cubicBezTo>
                  <a:pt x="764" y="9"/>
                  <a:pt x="761" y="12"/>
                  <a:pt x="758" y="12"/>
                </a:cubicBezTo>
                <a:cubicBezTo>
                  <a:pt x="742" y="12"/>
                  <a:pt x="726" y="13"/>
                  <a:pt x="711" y="15"/>
                </a:cubicBezTo>
                <a:lnTo>
                  <a:pt x="710" y="15"/>
                </a:ln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Freeform 146"/>
          <p:cNvSpPr>
            <a:spLocks noEditPoints="1"/>
          </p:cNvSpPr>
          <p:nvPr/>
        </p:nvSpPr>
        <p:spPr bwMode="auto">
          <a:xfrm>
            <a:off x="6015038" y="3740150"/>
            <a:ext cx="266700" cy="1617663"/>
          </a:xfrm>
          <a:custGeom>
            <a:avLst/>
            <a:gdLst/>
            <a:ahLst/>
            <a:cxnLst>
              <a:cxn ang="0">
                <a:pos x="5" y="787"/>
              </a:cxn>
              <a:cxn ang="0">
                <a:pos x="8" y="733"/>
              </a:cxn>
              <a:cxn ang="0">
                <a:pos x="17" y="787"/>
              </a:cxn>
              <a:cxn ang="0">
                <a:pos x="7" y="699"/>
              </a:cxn>
              <a:cxn ang="0">
                <a:pos x="0" y="645"/>
              </a:cxn>
              <a:cxn ang="0">
                <a:pos x="6" y="639"/>
              </a:cxn>
              <a:cxn ang="0">
                <a:pos x="13" y="692"/>
              </a:cxn>
              <a:cxn ang="0">
                <a:pos x="6" y="603"/>
              </a:cxn>
              <a:cxn ang="0">
                <a:pos x="0" y="596"/>
              </a:cxn>
              <a:cxn ang="0">
                <a:pos x="8" y="541"/>
              </a:cxn>
              <a:cxn ang="0">
                <a:pos x="12" y="596"/>
              </a:cxn>
              <a:cxn ang="0">
                <a:pos x="9" y="505"/>
              </a:cxn>
              <a:cxn ang="0">
                <a:pos x="3" y="499"/>
              </a:cxn>
              <a:cxn ang="0">
                <a:pos x="13" y="445"/>
              </a:cxn>
              <a:cxn ang="0">
                <a:pos x="15" y="499"/>
              </a:cxn>
              <a:cxn ang="0">
                <a:pos x="16" y="409"/>
              </a:cxn>
              <a:cxn ang="0">
                <a:pos x="10" y="403"/>
              </a:cxn>
              <a:cxn ang="0">
                <a:pos x="22" y="349"/>
              </a:cxn>
              <a:cxn ang="0">
                <a:pos x="22" y="404"/>
              </a:cxn>
              <a:cxn ang="0">
                <a:pos x="28" y="314"/>
              </a:cxn>
              <a:cxn ang="0">
                <a:pos x="22" y="307"/>
              </a:cxn>
              <a:cxn ang="0">
                <a:pos x="37" y="255"/>
              </a:cxn>
              <a:cxn ang="0">
                <a:pos x="34" y="309"/>
              </a:cxn>
              <a:cxn ang="0">
                <a:pos x="45" y="219"/>
              </a:cxn>
              <a:cxn ang="0">
                <a:pos x="40" y="212"/>
              </a:cxn>
              <a:cxn ang="0">
                <a:pos x="59" y="161"/>
              </a:cxn>
              <a:cxn ang="0">
                <a:pos x="51" y="215"/>
              </a:cxn>
              <a:cxn ang="0">
                <a:pos x="71" y="127"/>
              </a:cxn>
              <a:cxn ang="0">
                <a:pos x="65" y="119"/>
              </a:cxn>
              <a:cxn ang="0">
                <a:pos x="90" y="70"/>
              </a:cxn>
              <a:cxn ang="0">
                <a:pos x="77" y="123"/>
              </a:cxn>
              <a:cxn ang="0">
                <a:pos x="108" y="39"/>
              </a:cxn>
              <a:cxn ang="0">
                <a:pos x="103" y="30"/>
              </a:cxn>
              <a:cxn ang="0">
                <a:pos x="126" y="2"/>
              </a:cxn>
              <a:cxn ang="0">
                <a:pos x="114" y="35"/>
              </a:cxn>
            </a:cxnLst>
            <a:rect l="0" t="0" r="r" b="b"/>
            <a:pathLst>
              <a:path w="130" h="793">
                <a:moveTo>
                  <a:pt x="11" y="793"/>
                </a:moveTo>
                <a:cubicBezTo>
                  <a:pt x="8" y="793"/>
                  <a:pt x="5" y="791"/>
                  <a:pt x="5" y="787"/>
                </a:cubicBezTo>
                <a:cubicBezTo>
                  <a:pt x="5" y="787"/>
                  <a:pt x="4" y="769"/>
                  <a:pt x="2" y="739"/>
                </a:cubicBezTo>
                <a:cubicBezTo>
                  <a:pt x="2" y="736"/>
                  <a:pt x="5" y="733"/>
                  <a:pt x="8" y="733"/>
                </a:cubicBezTo>
                <a:cubicBezTo>
                  <a:pt x="11" y="733"/>
                  <a:pt x="14" y="735"/>
                  <a:pt x="14" y="739"/>
                </a:cubicBezTo>
                <a:cubicBezTo>
                  <a:pt x="16" y="769"/>
                  <a:pt x="17" y="786"/>
                  <a:pt x="17" y="787"/>
                </a:cubicBezTo>
                <a:cubicBezTo>
                  <a:pt x="17" y="790"/>
                  <a:pt x="15" y="793"/>
                  <a:pt x="11" y="793"/>
                </a:cubicBezTo>
                <a:close/>
                <a:moveTo>
                  <a:pt x="7" y="699"/>
                </a:moveTo>
                <a:cubicBezTo>
                  <a:pt x="4" y="699"/>
                  <a:pt x="1" y="695"/>
                  <a:pt x="1" y="692"/>
                </a:cubicBezTo>
                <a:cubicBezTo>
                  <a:pt x="1" y="676"/>
                  <a:pt x="0" y="661"/>
                  <a:pt x="0" y="645"/>
                </a:cubicBezTo>
                <a:cubicBezTo>
                  <a:pt x="0" y="641"/>
                  <a:pt x="3" y="639"/>
                  <a:pt x="6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39"/>
                  <a:pt x="12" y="641"/>
                  <a:pt x="12" y="644"/>
                </a:cubicBezTo>
                <a:cubicBezTo>
                  <a:pt x="12" y="660"/>
                  <a:pt x="13" y="677"/>
                  <a:pt x="13" y="692"/>
                </a:cubicBezTo>
                <a:cubicBezTo>
                  <a:pt x="13" y="696"/>
                  <a:pt x="10" y="695"/>
                  <a:pt x="7" y="699"/>
                </a:cubicBezTo>
                <a:close/>
                <a:moveTo>
                  <a:pt x="6" y="603"/>
                </a:moveTo>
                <a:cubicBezTo>
                  <a:pt x="6" y="603"/>
                  <a:pt x="6" y="603"/>
                  <a:pt x="6" y="603"/>
                </a:cubicBezTo>
                <a:cubicBezTo>
                  <a:pt x="3" y="599"/>
                  <a:pt x="0" y="599"/>
                  <a:pt x="0" y="596"/>
                </a:cubicBezTo>
                <a:cubicBezTo>
                  <a:pt x="1" y="580"/>
                  <a:pt x="1" y="563"/>
                  <a:pt x="2" y="547"/>
                </a:cubicBezTo>
                <a:cubicBezTo>
                  <a:pt x="2" y="544"/>
                  <a:pt x="4" y="541"/>
                  <a:pt x="8" y="541"/>
                </a:cubicBezTo>
                <a:cubicBezTo>
                  <a:pt x="11" y="541"/>
                  <a:pt x="14" y="544"/>
                  <a:pt x="14" y="547"/>
                </a:cubicBezTo>
                <a:cubicBezTo>
                  <a:pt x="13" y="563"/>
                  <a:pt x="13" y="580"/>
                  <a:pt x="12" y="596"/>
                </a:cubicBezTo>
                <a:cubicBezTo>
                  <a:pt x="12" y="599"/>
                  <a:pt x="10" y="603"/>
                  <a:pt x="6" y="603"/>
                </a:cubicBezTo>
                <a:close/>
                <a:moveTo>
                  <a:pt x="9" y="505"/>
                </a:moveTo>
                <a:cubicBezTo>
                  <a:pt x="9" y="505"/>
                  <a:pt x="9" y="505"/>
                  <a:pt x="9" y="505"/>
                </a:cubicBezTo>
                <a:cubicBezTo>
                  <a:pt x="6" y="505"/>
                  <a:pt x="3" y="502"/>
                  <a:pt x="3" y="499"/>
                </a:cubicBezTo>
                <a:cubicBezTo>
                  <a:pt x="4" y="483"/>
                  <a:pt x="5" y="466"/>
                  <a:pt x="6" y="451"/>
                </a:cubicBezTo>
                <a:cubicBezTo>
                  <a:pt x="7" y="447"/>
                  <a:pt x="10" y="445"/>
                  <a:pt x="13" y="445"/>
                </a:cubicBezTo>
                <a:cubicBezTo>
                  <a:pt x="16" y="445"/>
                  <a:pt x="19" y="448"/>
                  <a:pt x="18" y="451"/>
                </a:cubicBezTo>
                <a:cubicBezTo>
                  <a:pt x="17" y="467"/>
                  <a:pt x="16" y="483"/>
                  <a:pt x="15" y="499"/>
                </a:cubicBezTo>
                <a:cubicBezTo>
                  <a:pt x="15" y="503"/>
                  <a:pt x="13" y="505"/>
                  <a:pt x="9" y="505"/>
                </a:cubicBezTo>
                <a:close/>
                <a:moveTo>
                  <a:pt x="16" y="409"/>
                </a:moveTo>
                <a:cubicBezTo>
                  <a:pt x="16" y="409"/>
                  <a:pt x="16" y="409"/>
                  <a:pt x="16" y="409"/>
                </a:cubicBezTo>
                <a:cubicBezTo>
                  <a:pt x="12" y="409"/>
                  <a:pt x="10" y="406"/>
                  <a:pt x="10" y="403"/>
                </a:cubicBezTo>
                <a:cubicBezTo>
                  <a:pt x="12" y="386"/>
                  <a:pt x="14" y="370"/>
                  <a:pt x="15" y="355"/>
                </a:cubicBezTo>
                <a:cubicBezTo>
                  <a:pt x="16" y="351"/>
                  <a:pt x="19" y="349"/>
                  <a:pt x="22" y="349"/>
                </a:cubicBezTo>
                <a:cubicBezTo>
                  <a:pt x="25" y="350"/>
                  <a:pt x="28" y="353"/>
                  <a:pt x="27" y="356"/>
                </a:cubicBezTo>
                <a:cubicBezTo>
                  <a:pt x="26" y="372"/>
                  <a:pt x="24" y="388"/>
                  <a:pt x="22" y="404"/>
                </a:cubicBezTo>
                <a:cubicBezTo>
                  <a:pt x="22" y="407"/>
                  <a:pt x="19" y="409"/>
                  <a:pt x="16" y="409"/>
                </a:cubicBezTo>
                <a:close/>
                <a:moveTo>
                  <a:pt x="28" y="314"/>
                </a:moveTo>
                <a:cubicBezTo>
                  <a:pt x="27" y="314"/>
                  <a:pt x="27" y="314"/>
                  <a:pt x="27" y="314"/>
                </a:cubicBezTo>
                <a:cubicBezTo>
                  <a:pt x="24" y="313"/>
                  <a:pt x="21" y="310"/>
                  <a:pt x="22" y="307"/>
                </a:cubicBezTo>
                <a:cubicBezTo>
                  <a:pt x="24" y="291"/>
                  <a:pt x="27" y="275"/>
                  <a:pt x="30" y="259"/>
                </a:cubicBezTo>
                <a:cubicBezTo>
                  <a:pt x="30" y="256"/>
                  <a:pt x="34" y="254"/>
                  <a:pt x="37" y="255"/>
                </a:cubicBezTo>
                <a:cubicBezTo>
                  <a:pt x="40" y="255"/>
                  <a:pt x="42" y="258"/>
                  <a:pt x="42" y="262"/>
                </a:cubicBezTo>
                <a:cubicBezTo>
                  <a:pt x="39" y="277"/>
                  <a:pt x="36" y="293"/>
                  <a:pt x="34" y="309"/>
                </a:cubicBezTo>
                <a:cubicBezTo>
                  <a:pt x="33" y="312"/>
                  <a:pt x="31" y="314"/>
                  <a:pt x="28" y="314"/>
                </a:cubicBezTo>
                <a:close/>
                <a:moveTo>
                  <a:pt x="45" y="219"/>
                </a:moveTo>
                <a:cubicBezTo>
                  <a:pt x="45" y="219"/>
                  <a:pt x="44" y="219"/>
                  <a:pt x="44" y="219"/>
                </a:cubicBezTo>
                <a:cubicBezTo>
                  <a:pt x="41" y="219"/>
                  <a:pt x="39" y="215"/>
                  <a:pt x="40" y="212"/>
                </a:cubicBezTo>
                <a:cubicBezTo>
                  <a:pt x="43" y="196"/>
                  <a:pt x="47" y="180"/>
                  <a:pt x="51" y="165"/>
                </a:cubicBezTo>
                <a:cubicBezTo>
                  <a:pt x="52" y="162"/>
                  <a:pt x="55" y="160"/>
                  <a:pt x="59" y="161"/>
                </a:cubicBezTo>
                <a:cubicBezTo>
                  <a:pt x="62" y="162"/>
                  <a:pt x="64" y="165"/>
                  <a:pt x="63" y="168"/>
                </a:cubicBezTo>
                <a:cubicBezTo>
                  <a:pt x="59" y="183"/>
                  <a:pt x="55" y="199"/>
                  <a:pt x="51" y="215"/>
                </a:cubicBezTo>
                <a:cubicBezTo>
                  <a:pt x="51" y="218"/>
                  <a:pt x="48" y="219"/>
                  <a:pt x="45" y="219"/>
                </a:cubicBezTo>
                <a:close/>
                <a:moveTo>
                  <a:pt x="71" y="127"/>
                </a:moveTo>
                <a:cubicBezTo>
                  <a:pt x="70" y="127"/>
                  <a:pt x="70" y="127"/>
                  <a:pt x="69" y="127"/>
                </a:cubicBezTo>
                <a:cubicBezTo>
                  <a:pt x="66" y="126"/>
                  <a:pt x="64" y="122"/>
                  <a:pt x="65" y="119"/>
                </a:cubicBezTo>
                <a:cubicBezTo>
                  <a:pt x="71" y="103"/>
                  <a:pt x="76" y="88"/>
                  <a:pt x="82" y="74"/>
                </a:cubicBezTo>
                <a:cubicBezTo>
                  <a:pt x="84" y="71"/>
                  <a:pt x="87" y="69"/>
                  <a:pt x="90" y="70"/>
                </a:cubicBezTo>
                <a:cubicBezTo>
                  <a:pt x="93" y="72"/>
                  <a:pt x="95" y="75"/>
                  <a:pt x="93" y="78"/>
                </a:cubicBezTo>
                <a:cubicBezTo>
                  <a:pt x="88" y="92"/>
                  <a:pt x="82" y="107"/>
                  <a:pt x="77" y="123"/>
                </a:cubicBezTo>
                <a:cubicBezTo>
                  <a:pt x="76" y="125"/>
                  <a:pt x="73" y="127"/>
                  <a:pt x="71" y="127"/>
                </a:cubicBezTo>
                <a:close/>
                <a:moveTo>
                  <a:pt x="108" y="39"/>
                </a:moveTo>
                <a:cubicBezTo>
                  <a:pt x="107" y="39"/>
                  <a:pt x="106" y="38"/>
                  <a:pt x="106" y="38"/>
                </a:cubicBezTo>
                <a:cubicBezTo>
                  <a:pt x="103" y="36"/>
                  <a:pt x="101" y="33"/>
                  <a:pt x="103" y="30"/>
                </a:cubicBezTo>
                <a:cubicBezTo>
                  <a:pt x="108" y="21"/>
                  <a:pt x="113" y="12"/>
                  <a:pt x="118" y="4"/>
                </a:cubicBezTo>
                <a:cubicBezTo>
                  <a:pt x="120" y="1"/>
                  <a:pt x="123" y="0"/>
                  <a:pt x="126" y="2"/>
                </a:cubicBezTo>
                <a:cubicBezTo>
                  <a:pt x="129" y="4"/>
                  <a:pt x="130" y="7"/>
                  <a:pt x="128" y="10"/>
                </a:cubicBezTo>
                <a:cubicBezTo>
                  <a:pt x="123" y="18"/>
                  <a:pt x="118" y="27"/>
                  <a:pt x="114" y="35"/>
                </a:cubicBezTo>
                <a:cubicBezTo>
                  <a:pt x="113" y="37"/>
                  <a:pt x="110" y="39"/>
                  <a:pt x="108" y="39"/>
                </a:cubicBezTo>
                <a:close/>
              </a:path>
            </a:pathLst>
          </a:custGeom>
          <a:solidFill>
            <a:srgbClr val="D7562E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Freeform 147"/>
          <p:cNvSpPr>
            <a:spLocks noEditPoints="1"/>
          </p:cNvSpPr>
          <p:nvPr/>
        </p:nvSpPr>
        <p:spPr bwMode="auto">
          <a:xfrm>
            <a:off x="5768975" y="2809875"/>
            <a:ext cx="1638300" cy="2508250"/>
          </a:xfrm>
          <a:custGeom>
            <a:avLst/>
            <a:gdLst/>
            <a:ahLst/>
            <a:cxnLst>
              <a:cxn ang="0">
                <a:pos x="5" y="1217"/>
              </a:cxn>
              <a:cxn ang="0">
                <a:pos x="54" y="1210"/>
              </a:cxn>
              <a:cxn ang="0">
                <a:pos x="95" y="1189"/>
              </a:cxn>
              <a:cxn ang="0">
                <a:pos x="135" y="1156"/>
              </a:cxn>
              <a:cxn ang="0">
                <a:pos x="98" y="1189"/>
              </a:cxn>
              <a:cxn ang="0">
                <a:pos x="174" y="1141"/>
              </a:cxn>
              <a:cxn ang="0">
                <a:pos x="226" y="1110"/>
              </a:cxn>
              <a:cxn ang="0">
                <a:pos x="180" y="1144"/>
              </a:cxn>
              <a:cxn ang="0">
                <a:pos x="258" y="1082"/>
              </a:cxn>
              <a:cxn ang="0">
                <a:pos x="304" y="1064"/>
              </a:cxn>
              <a:cxn ang="0">
                <a:pos x="339" y="1037"/>
              </a:cxn>
              <a:cxn ang="0">
                <a:pos x="373" y="996"/>
              </a:cxn>
              <a:cxn ang="0">
                <a:pos x="343" y="1035"/>
              </a:cxn>
              <a:cxn ang="0">
                <a:pos x="409" y="974"/>
              </a:cxn>
              <a:cxn ang="0">
                <a:pos x="453" y="933"/>
              </a:cxn>
              <a:cxn ang="0">
                <a:pos x="413" y="976"/>
              </a:cxn>
              <a:cxn ang="0">
                <a:pos x="479" y="899"/>
              </a:cxn>
              <a:cxn ang="0">
                <a:pos x="521" y="873"/>
              </a:cxn>
              <a:cxn ang="0">
                <a:pos x="548" y="839"/>
              </a:cxn>
              <a:cxn ang="0">
                <a:pos x="573" y="791"/>
              </a:cxn>
              <a:cxn ang="0">
                <a:pos x="552" y="836"/>
              </a:cxn>
              <a:cxn ang="0">
                <a:pos x="603" y="761"/>
              </a:cxn>
              <a:cxn ang="0">
                <a:pos x="637" y="712"/>
              </a:cxn>
              <a:cxn ang="0">
                <a:pos x="607" y="763"/>
              </a:cxn>
              <a:cxn ang="0">
                <a:pos x="653" y="673"/>
              </a:cxn>
              <a:cxn ang="0">
                <a:pos x="687" y="637"/>
              </a:cxn>
              <a:cxn ang="0">
                <a:pos x="703" y="597"/>
              </a:cxn>
              <a:cxn ang="0">
                <a:pos x="717" y="545"/>
              </a:cxn>
              <a:cxn ang="0">
                <a:pos x="708" y="593"/>
              </a:cxn>
              <a:cxn ang="0">
                <a:pos x="737" y="508"/>
              </a:cxn>
              <a:cxn ang="0">
                <a:pos x="756" y="451"/>
              </a:cxn>
              <a:cxn ang="0">
                <a:pos x="739" y="508"/>
              </a:cxn>
              <a:cxn ang="0">
                <a:pos x="761" y="409"/>
              </a:cxn>
              <a:cxn ang="0">
                <a:pos x="784" y="365"/>
              </a:cxn>
              <a:cxn ang="0">
                <a:pos x="786" y="322"/>
              </a:cxn>
              <a:cxn ang="0">
                <a:pos x="786" y="268"/>
              </a:cxn>
              <a:cxn ang="0">
                <a:pos x="792" y="317"/>
              </a:cxn>
              <a:cxn ang="0">
                <a:pos x="796" y="227"/>
              </a:cxn>
              <a:cxn ang="0">
                <a:pos x="798" y="167"/>
              </a:cxn>
              <a:cxn ang="0">
                <a:pos x="802" y="221"/>
              </a:cxn>
              <a:cxn ang="0">
                <a:pos x="792" y="125"/>
              </a:cxn>
              <a:cxn ang="0">
                <a:pos x="802" y="77"/>
              </a:cxn>
              <a:cxn ang="0">
                <a:pos x="792" y="35"/>
              </a:cxn>
              <a:cxn ang="0">
                <a:pos x="789" y="0"/>
              </a:cxn>
              <a:cxn ang="0">
                <a:pos x="793" y="35"/>
              </a:cxn>
            </a:cxnLst>
            <a:rect l="0" t="0" r="r" b="b"/>
            <a:pathLst>
              <a:path w="804" h="1229">
                <a:moveTo>
                  <a:pt x="7" y="1229"/>
                </a:moveTo>
                <a:cubicBezTo>
                  <a:pt x="5" y="1229"/>
                  <a:pt x="2" y="1228"/>
                  <a:pt x="1" y="1225"/>
                </a:cubicBezTo>
                <a:cubicBezTo>
                  <a:pt x="0" y="1222"/>
                  <a:pt x="2" y="1219"/>
                  <a:pt x="5" y="1217"/>
                </a:cubicBezTo>
                <a:cubicBezTo>
                  <a:pt x="5" y="1217"/>
                  <a:pt x="22" y="1211"/>
                  <a:pt x="49" y="1199"/>
                </a:cubicBezTo>
                <a:cubicBezTo>
                  <a:pt x="52" y="1197"/>
                  <a:pt x="56" y="1199"/>
                  <a:pt x="57" y="1202"/>
                </a:cubicBezTo>
                <a:cubicBezTo>
                  <a:pt x="58" y="1205"/>
                  <a:pt x="57" y="1208"/>
                  <a:pt x="54" y="1210"/>
                </a:cubicBezTo>
                <a:cubicBezTo>
                  <a:pt x="26" y="1222"/>
                  <a:pt x="10" y="1228"/>
                  <a:pt x="9" y="1229"/>
                </a:cubicBezTo>
                <a:cubicBezTo>
                  <a:pt x="8" y="1229"/>
                  <a:pt x="8" y="1229"/>
                  <a:pt x="7" y="1229"/>
                </a:cubicBezTo>
                <a:close/>
                <a:moveTo>
                  <a:pt x="95" y="1189"/>
                </a:moveTo>
                <a:cubicBezTo>
                  <a:pt x="93" y="1189"/>
                  <a:pt x="91" y="1188"/>
                  <a:pt x="90" y="1186"/>
                </a:cubicBezTo>
                <a:cubicBezTo>
                  <a:pt x="88" y="1183"/>
                  <a:pt x="89" y="1180"/>
                  <a:pt x="92" y="1178"/>
                </a:cubicBezTo>
                <a:cubicBezTo>
                  <a:pt x="106" y="1171"/>
                  <a:pt x="121" y="1164"/>
                  <a:pt x="135" y="1156"/>
                </a:cubicBezTo>
                <a:cubicBezTo>
                  <a:pt x="138" y="1154"/>
                  <a:pt x="141" y="1155"/>
                  <a:pt x="143" y="1158"/>
                </a:cubicBezTo>
                <a:cubicBezTo>
                  <a:pt x="145" y="1161"/>
                  <a:pt x="143" y="1165"/>
                  <a:pt x="141" y="1166"/>
                </a:cubicBezTo>
                <a:cubicBezTo>
                  <a:pt x="126" y="1174"/>
                  <a:pt x="112" y="1182"/>
                  <a:pt x="98" y="1189"/>
                </a:cubicBezTo>
                <a:cubicBezTo>
                  <a:pt x="97" y="1189"/>
                  <a:pt x="96" y="1189"/>
                  <a:pt x="95" y="1189"/>
                </a:cubicBezTo>
                <a:close/>
                <a:moveTo>
                  <a:pt x="180" y="1144"/>
                </a:moveTo>
                <a:cubicBezTo>
                  <a:pt x="178" y="1144"/>
                  <a:pt x="176" y="1143"/>
                  <a:pt x="174" y="1141"/>
                </a:cubicBezTo>
                <a:cubicBezTo>
                  <a:pt x="173" y="1138"/>
                  <a:pt x="174" y="1134"/>
                  <a:pt x="177" y="1132"/>
                </a:cubicBezTo>
                <a:cubicBezTo>
                  <a:pt x="190" y="1124"/>
                  <a:pt x="204" y="1116"/>
                  <a:pt x="218" y="1108"/>
                </a:cubicBezTo>
                <a:cubicBezTo>
                  <a:pt x="220" y="1106"/>
                  <a:pt x="224" y="1107"/>
                  <a:pt x="226" y="1110"/>
                </a:cubicBezTo>
                <a:cubicBezTo>
                  <a:pt x="228" y="1112"/>
                  <a:pt x="227" y="1116"/>
                  <a:pt x="224" y="1118"/>
                </a:cubicBezTo>
                <a:cubicBezTo>
                  <a:pt x="210" y="1126"/>
                  <a:pt x="196" y="1135"/>
                  <a:pt x="183" y="1143"/>
                </a:cubicBezTo>
                <a:cubicBezTo>
                  <a:pt x="182" y="1143"/>
                  <a:pt x="181" y="1144"/>
                  <a:pt x="180" y="1144"/>
                </a:cubicBezTo>
                <a:close/>
                <a:moveTo>
                  <a:pt x="261" y="1093"/>
                </a:moveTo>
                <a:cubicBezTo>
                  <a:pt x="259" y="1093"/>
                  <a:pt x="257" y="1092"/>
                  <a:pt x="256" y="1090"/>
                </a:cubicBezTo>
                <a:cubicBezTo>
                  <a:pt x="254" y="1087"/>
                  <a:pt x="255" y="1083"/>
                  <a:pt x="258" y="1082"/>
                </a:cubicBezTo>
                <a:cubicBezTo>
                  <a:pt x="271" y="1073"/>
                  <a:pt x="284" y="1063"/>
                  <a:pt x="297" y="1054"/>
                </a:cubicBezTo>
                <a:cubicBezTo>
                  <a:pt x="300" y="1052"/>
                  <a:pt x="304" y="1053"/>
                  <a:pt x="306" y="1056"/>
                </a:cubicBezTo>
                <a:cubicBezTo>
                  <a:pt x="307" y="1058"/>
                  <a:pt x="307" y="1062"/>
                  <a:pt x="304" y="1064"/>
                </a:cubicBezTo>
                <a:cubicBezTo>
                  <a:pt x="291" y="1073"/>
                  <a:pt x="278" y="1083"/>
                  <a:pt x="264" y="1092"/>
                </a:cubicBezTo>
                <a:cubicBezTo>
                  <a:pt x="263" y="1092"/>
                  <a:pt x="262" y="1093"/>
                  <a:pt x="261" y="1093"/>
                </a:cubicBezTo>
                <a:close/>
                <a:moveTo>
                  <a:pt x="339" y="1037"/>
                </a:moveTo>
                <a:cubicBezTo>
                  <a:pt x="337" y="1037"/>
                  <a:pt x="336" y="1036"/>
                  <a:pt x="334" y="1034"/>
                </a:cubicBezTo>
                <a:cubicBezTo>
                  <a:pt x="332" y="1032"/>
                  <a:pt x="333" y="1028"/>
                  <a:pt x="336" y="1026"/>
                </a:cubicBezTo>
                <a:cubicBezTo>
                  <a:pt x="348" y="1016"/>
                  <a:pt x="361" y="1006"/>
                  <a:pt x="373" y="996"/>
                </a:cubicBezTo>
                <a:cubicBezTo>
                  <a:pt x="376" y="994"/>
                  <a:pt x="379" y="994"/>
                  <a:pt x="382" y="997"/>
                </a:cubicBezTo>
                <a:cubicBezTo>
                  <a:pt x="384" y="999"/>
                  <a:pt x="383" y="1003"/>
                  <a:pt x="381" y="1005"/>
                </a:cubicBezTo>
                <a:cubicBezTo>
                  <a:pt x="368" y="1015"/>
                  <a:pt x="356" y="1025"/>
                  <a:pt x="343" y="1035"/>
                </a:cubicBezTo>
                <a:cubicBezTo>
                  <a:pt x="342" y="1036"/>
                  <a:pt x="341" y="1037"/>
                  <a:pt x="339" y="1037"/>
                </a:cubicBezTo>
                <a:close/>
                <a:moveTo>
                  <a:pt x="413" y="976"/>
                </a:moveTo>
                <a:cubicBezTo>
                  <a:pt x="412" y="976"/>
                  <a:pt x="410" y="975"/>
                  <a:pt x="409" y="974"/>
                </a:cubicBezTo>
                <a:cubicBezTo>
                  <a:pt x="407" y="971"/>
                  <a:pt x="407" y="967"/>
                  <a:pt x="409" y="965"/>
                </a:cubicBezTo>
                <a:cubicBezTo>
                  <a:pt x="421" y="955"/>
                  <a:pt x="433" y="944"/>
                  <a:pt x="445" y="933"/>
                </a:cubicBezTo>
                <a:cubicBezTo>
                  <a:pt x="447" y="931"/>
                  <a:pt x="451" y="931"/>
                  <a:pt x="453" y="933"/>
                </a:cubicBezTo>
                <a:cubicBezTo>
                  <a:pt x="456" y="935"/>
                  <a:pt x="455" y="939"/>
                  <a:pt x="453" y="942"/>
                </a:cubicBezTo>
                <a:cubicBezTo>
                  <a:pt x="441" y="952"/>
                  <a:pt x="429" y="963"/>
                  <a:pt x="417" y="974"/>
                </a:cubicBezTo>
                <a:cubicBezTo>
                  <a:pt x="416" y="975"/>
                  <a:pt x="415" y="976"/>
                  <a:pt x="413" y="976"/>
                </a:cubicBezTo>
                <a:close/>
                <a:moveTo>
                  <a:pt x="483" y="910"/>
                </a:moveTo>
                <a:cubicBezTo>
                  <a:pt x="482" y="910"/>
                  <a:pt x="480" y="909"/>
                  <a:pt x="479" y="908"/>
                </a:cubicBezTo>
                <a:cubicBezTo>
                  <a:pt x="477" y="905"/>
                  <a:pt x="477" y="902"/>
                  <a:pt x="479" y="899"/>
                </a:cubicBezTo>
                <a:cubicBezTo>
                  <a:pt x="490" y="888"/>
                  <a:pt x="501" y="876"/>
                  <a:pt x="512" y="865"/>
                </a:cubicBezTo>
                <a:cubicBezTo>
                  <a:pt x="514" y="862"/>
                  <a:pt x="518" y="862"/>
                  <a:pt x="520" y="864"/>
                </a:cubicBezTo>
                <a:cubicBezTo>
                  <a:pt x="523" y="866"/>
                  <a:pt x="523" y="870"/>
                  <a:pt x="521" y="873"/>
                </a:cubicBezTo>
                <a:cubicBezTo>
                  <a:pt x="510" y="884"/>
                  <a:pt x="499" y="896"/>
                  <a:pt x="488" y="908"/>
                </a:cubicBezTo>
                <a:cubicBezTo>
                  <a:pt x="486" y="909"/>
                  <a:pt x="485" y="910"/>
                  <a:pt x="483" y="910"/>
                </a:cubicBezTo>
                <a:close/>
                <a:moveTo>
                  <a:pt x="548" y="839"/>
                </a:moveTo>
                <a:cubicBezTo>
                  <a:pt x="546" y="839"/>
                  <a:pt x="545" y="838"/>
                  <a:pt x="544" y="837"/>
                </a:cubicBezTo>
                <a:cubicBezTo>
                  <a:pt x="541" y="835"/>
                  <a:pt x="541" y="831"/>
                  <a:pt x="543" y="829"/>
                </a:cubicBezTo>
                <a:cubicBezTo>
                  <a:pt x="553" y="816"/>
                  <a:pt x="564" y="804"/>
                  <a:pt x="573" y="791"/>
                </a:cubicBezTo>
                <a:cubicBezTo>
                  <a:pt x="575" y="789"/>
                  <a:pt x="579" y="788"/>
                  <a:pt x="582" y="790"/>
                </a:cubicBezTo>
                <a:cubicBezTo>
                  <a:pt x="584" y="792"/>
                  <a:pt x="585" y="796"/>
                  <a:pt x="583" y="799"/>
                </a:cubicBezTo>
                <a:cubicBezTo>
                  <a:pt x="573" y="811"/>
                  <a:pt x="563" y="824"/>
                  <a:pt x="552" y="836"/>
                </a:cubicBezTo>
                <a:cubicBezTo>
                  <a:pt x="551" y="838"/>
                  <a:pt x="550" y="839"/>
                  <a:pt x="548" y="839"/>
                </a:cubicBezTo>
                <a:close/>
                <a:moveTo>
                  <a:pt x="607" y="763"/>
                </a:moveTo>
                <a:cubicBezTo>
                  <a:pt x="605" y="763"/>
                  <a:pt x="604" y="762"/>
                  <a:pt x="603" y="761"/>
                </a:cubicBezTo>
                <a:cubicBezTo>
                  <a:pt x="600" y="760"/>
                  <a:pt x="600" y="756"/>
                  <a:pt x="602" y="753"/>
                </a:cubicBezTo>
                <a:cubicBezTo>
                  <a:pt x="611" y="740"/>
                  <a:pt x="620" y="727"/>
                  <a:pt x="628" y="714"/>
                </a:cubicBezTo>
                <a:cubicBezTo>
                  <a:pt x="630" y="711"/>
                  <a:pt x="634" y="710"/>
                  <a:pt x="637" y="712"/>
                </a:cubicBezTo>
                <a:cubicBezTo>
                  <a:pt x="639" y="714"/>
                  <a:pt x="640" y="717"/>
                  <a:pt x="638" y="720"/>
                </a:cubicBezTo>
                <a:cubicBezTo>
                  <a:pt x="630" y="733"/>
                  <a:pt x="621" y="747"/>
                  <a:pt x="611" y="760"/>
                </a:cubicBezTo>
                <a:cubicBezTo>
                  <a:pt x="610" y="762"/>
                  <a:pt x="608" y="763"/>
                  <a:pt x="607" y="763"/>
                </a:cubicBezTo>
                <a:close/>
                <a:moveTo>
                  <a:pt x="658" y="682"/>
                </a:moveTo>
                <a:cubicBezTo>
                  <a:pt x="657" y="682"/>
                  <a:pt x="656" y="682"/>
                  <a:pt x="655" y="681"/>
                </a:cubicBezTo>
                <a:cubicBezTo>
                  <a:pt x="653" y="679"/>
                  <a:pt x="652" y="676"/>
                  <a:pt x="653" y="673"/>
                </a:cubicBezTo>
                <a:cubicBezTo>
                  <a:pt x="661" y="659"/>
                  <a:pt x="669" y="645"/>
                  <a:pt x="676" y="631"/>
                </a:cubicBezTo>
                <a:cubicBezTo>
                  <a:pt x="678" y="628"/>
                  <a:pt x="682" y="627"/>
                  <a:pt x="685" y="629"/>
                </a:cubicBezTo>
                <a:cubicBezTo>
                  <a:pt x="687" y="630"/>
                  <a:pt x="689" y="634"/>
                  <a:pt x="687" y="637"/>
                </a:cubicBezTo>
                <a:cubicBezTo>
                  <a:pt x="680" y="651"/>
                  <a:pt x="672" y="665"/>
                  <a:pt x="664" y="679"/>
                </a:cubicBezTo>
                <a:cubicBezTo>
                  <a:pt x="663" y="681"/>
                  <a:pt x="661" y="682"/>
                  <a:pt x="658" y="682"/>
                </a:cubicBezTo>
                <a:close/>
                <a:moveTo>
                  <a:pt x="703" y="597"/>
                </a:moveTo>
                <a:cubicBezTo>
                  <a:pt x="702" y="597"/>
                  <a:pt x="701" y="597"/>
                  <a:pt x="700" y="596"/>
                </a:cubicBezTo>
                <a:cubicBezTo>
                  <a:pt x="697" y="595"/>
                  <a:pt x="696" y="591"/>
                  <a:pt x="698" y="588"/>
                </a:cubicBezTo>
                <a:cubicBezTo>
                  <a:pt x="704" y="574"/>
                  <a:pt x="711" y="559"/>
                  <a:pt x="717" y="545"/>
                </a:cubicBezTo>
                <a:cubicBezTo>
                  <a:pt x="718" y="542"/>
                  <a:pt x="721" y="540"/>
                  <a:pt x="724" y="541"/>
                </a:cubicBezTo>
                <a:cubicBezTo>
                  <a:pt x="728" y="543"/>
                  <a:pt x="729" y="546"/>
                  <a:pt x="728" y="549"/>
                </a:cubicBezTo>
                <a:cubicBezTo>
                  <a:pt x="722" y="564"/>
                  <a:pt x="715" y="579"/>
                  <a:pt x="708" y="593"/>
                </a:cubicBezTo>
                <a:cubicBezTo>
                  <a:pt x="707" y="596"/>
                  <a:pt x="705" y="597"/>
                  <a:pt x="703" y="597"/>
                </a:cubicBezTo>
                <a:close/>
                <a:moveTo>
                  <a:pt x="739" y="508"/>
                </a:moveTo>
                <a:cubicBezTo>
                  <a:pt x="739" y="508"/>
                  <a:pt x="738" y="508"/>
                  <a:pt x="737" y="508"/>
                </a:cubicBezTo>
                <a:cubicBezTo>
                  <a:pt x="734" y="507"/>
                  <a:pt x="733" y="503"/>
                  <a:pt x="734" y="500"/>
                </a:cubicBezTo>
                <a:cubicBezTo>
                  <a:pt x="739" y="485"/>
                  <a:pt x="744" y="470"/>
                  <a:pt x="749" y="455"/>
                </a:cubicBezTo>
                <a:cubicBezTo>
                  <a:pt x="750" y="452"/>
                  <a:pt x="753" y="450"/>
                  <a:pt x="756" y="451"/>
                </a:cubicBezTo>
                <a:cubicBezTo>
                  <a:pt x="759" y="452"/>
                  <a:pt x="761" y="455"/>
                  <a:pt x="760" y="458"/>
                </a:cubicBezTo>
                <a:cubicBezTo>
                  <a:pt x="755" y="474"/>
                  <a:pt x="750" y="489"/>
                  <a:pt x="745" y="504"/>
                </a:cubicBezTo>
                <a:cubicBezTo>
                  <a:pt x="744" y="507"/>
                  <a:pt x="742" y="508"/>
                  <a:pt x="739" y="508"/>
                </a:cubicBezTo>
                <a:close/>
                <a:moveTo>
                  <a:pt x="767" y="416"/>
                </a:moveTo>
                <a:cubicBezTo>
                  <a:pt x="767" y="416"/>
                  <a:pt x="766" y="416"/>
                  <a:pt x="766" y="416"/>
                </a:cubicBezTo>
                <a:cubicBezTo>
                  <a:pt x="762" y="415"/>
                  <a:pt x="760" y="412"/>
                  <a:pt x="761" y="409"/>
                </a:cubicBezTo>
                <a:cubicBezTo>
                  <a:pt x="765" y="394"/>
                  <a:pt x="769" y="378"/>
                  <a:pt x="772" y="362"/>
                </a:cubicBezTo>
                <a:cubicBezTo>
                  <a:pt x="772" y="359"/>
                  <a:pt x="776" y="357"/>
                  <a:pt x="779" y="358"/>
                </a:cubicBezTo>
                <a:cubicBezTo>
                  <a:pt x="782" y="358"/>
                  <a:pt x="784" y="362"/>
                  <a:pt x="784" y="365"/>
                </a:cubicBezTo>
                <a:cubicBezTo>
                  <a:pt x="780" y="381"/>
                  <a:pt x="777" y="396"/>
                  <a:pt x="773" y="412"/>
                </a:cubicBezTo>
                <a:cubicBezTo>
                  <a:pt x="772" y="415"/>
                  <a:pt x="770" y="416"/>
                  <a:pt x="767" y="416"/>
                </a:cubicBezTo>
                <a:close/>
                <a:moveTo>
                  <a:pt x="786" y="322"/>
                </a:moveTo>
                <a:cubicBezTo>
                  <a:pt x="785" y="322"/>
                  <a:pt x="785" y="322"/>
                  <a:pt x="785" y="322"/>
                </a:cubicBezTo>
                <a:cubicBezTo>
                  <a:pt x="782" y="322"/>
                  <a:pt x="780" y="319"/>
                  <a:pt x="780" y="316"/>
                </a:cubicBezTo>
                <a:cubicBezTo>
                  <a:pt x="782" y="300"/>
                  <a:pt x="785" y="284"/>
                  <a:pt x="786" y="268"/>
                </a:cubicBezTo>
                <a:cubicBezTo>
                  <a:pt x="787" y="265"/>
                  <a:pt x="790" y="263"/>
                  <a:pt x="793" y="263"/>
                </a:cubicBezTo>
                <a:cubicBezTo>
                  <a:pt x="796" y="263"/>
                  <a:pt x="799" y="266"/>
                  <a:pt x="798" y="270"/>
                </a:cubicBezTo>
                <a:cubicBezTo>
                  <a:pt x="796" y="286"/>
                  <a:pt x="794" y="302"/>
                  <a:pt x="792" y="317"/>
                </a:cubicBezTo>
                <a:cubicBezTo>
                  <a:pt x="792" y="320"/>
                  <a:pt x="789" y="322"/>
                  <a:pt x="786" y="322"/>
                </a:cubicBezTo>
                <a:close/>
                <a:moveTo>
                  <a:pt x="796" y="227"/>
                </a:moveTo>
                <a:cubicBezTo>
                  <a:pt x="796" y="227"/>
                  <a:pt x="796" y="227"/>
                  <a:pt x="796" y="227"/>
                </a:cubicBezTo>
                <a:cubicBezTo>
                  <a:pt x="793" y="227"/>
                  <a:pt x="790" y="224"/>
                  <a:pt x="790" y="221"/>
                </a:cubicBezTo>
                <a:cubicBezTo>
                  <a:pt x="791" y="205"/>
                  <a:pt x="792" y="189"/>
                  <a:pt x="792" y="173"/>
                </a:cubicBezTo>
                <a:cubicBezTo>
                  <a:pt x="792" y="170"/>
                  <a:pt x="795" y="167"/>
                  <a:pt x="798" y="167"/>
                </a:cubicBezTo>
                <a:cubicBezTo>
                  <a:pt x="798" y="167"/>
                  <a:pt x="798" y="167"/>
                  <a:pt x="798" y="167"/>
                </a:cubicBezTo>
                <a:cubicBezTo>
                  <a:pt x="802" y="167"/>
                  <a:pt x="804" y="170"/>
                  <a:pt x="804" y="173"/>
                </a:cubicBezTo>
                <a:cubicBezTo>
                  <a:pt x="804" y="189"/>
                  <a:pt x="803" y="206"/>
                  <a:pt x="802" y="221"/>
                </a:cubicBezTo>
                <a:cubicBezTo>
                  <a:pt x="802" y="225"/>
                  <a:pt x="799" y="227"/>
                  <a:pt x="796" y="227"/>
                </a:cubicBezTo>
                <a:close/>
                <a:moveTo>
                  <a:pt x="798" y="131"/>
                </a:moveTo>
                <a:cubicBezTo>
                  <a:pt x="795" y="131"/>
                  <a:pt x="792" y="129"/>
                  <a:pt x="792" y="125"/>
                </a:cubicBezTo>
                <a:cubicBezTo>
                  <a:pt x="792" y="110"/>
                  <a:pt x="791" y="94"/>
                  <a:pt x="790" y="78"/>
                </a:cubicBezTo>
                <a:cubicBezTo>
                  <a:pt x="790" y="74"/>
                  <a:pt x="792" y="71"/>
                  <a:pt x="796" y="71"/>
                </a:cubicBezTo>
                <a:cubicBezTo>
                  <a:pt x="799" y="71"/>
                  <a:pt x="802" y="74"/>
                  <a:pt x="802" y="77"/>
                </a:cubicBezTo>
                <a:cubicBezTo>
                  <a:pt x="803" y="93"/>
                  <a:pt x="804" y="109"/>
                  <a:pt x="804" y="125"/>
                </a:cubicBezTo>
                <a:cubicBezTo>
                  <a:pt x="804" y="128"/>
                  <a:pt x="802" y="131"/>
                  <a:pt x="798" y="131"/>
                </a:cubicBezTo>
                <a:close/>
                <a:moveTo>
                  <a:pt x="792" y="35"/>
                </a:moveTo>
                <a:cubicBezTo>
                  <a:pt x="789" y="35"/>
                  <a:pt x="787" y="33"/>
                  <a:pt x="786" y="30"/>
                </a:cubicBezTo>
                <a:cubicBezTo>
                  <a:pt x="785" y="22"/>
                  <a:pt x="785" y="15"/>
                  <a:pt x="784" y="7"/>
                </a:cubicBezTo>
                <a:cubicBezTo>
                  <a:pt x="783" y="3"/>
                  <a:pt x="786" y="0"/>
                  <a:pt x="789" y="0"/>
                </a:cubicBezTo>
                <a:cubicBezTo>
                  <a:pt x="792" y="0"/>
                  <a:pt x="795" y="2"/>
                  <a:pt x="796" y="5"/>
                </a:cubicBezTo>
                <a:cubicBezTo>
                  <a:pt x="796" y="13"/>
                  <a:pt x="797" y="21"/>
                  <a:pt x="798" y="29"/>
                </a:cubicBezTo>
                <a:cubicBezTo>
                  <a:pt x="798" y="32"/>
                  <a:pt x="796" y="35"/>
                  <a:pt x="793" y="35"/>
                </a:cubicBezTo>
                <a:lnTo>
                  <a:pt x="792" y="35"/>
                </a:lnTo>
                <a:close/>
              </a:path>
            </a:pathLst>
          </a:custGeom>
          <a:solidFill>
            <a:srgbClr val="3BC7E2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Freeform 148"/>
          <p:cNvSpPr>
            <a:spLocks noEditPoints="1"/>
          </p:cNvSpPr>
          <p:nvPr/>
        </p:nvSpPr>
        <p:spPr bwMode="auto">
          <a:xfrm>
            <a:off x="5037138" y="3913188"/>
            <a:ext cx="873125" cy="1381125"/>
          </a:xfrm>
          <a:custGeom>
            <a:avLst/>
            <a:gdLst/>
            <a:ahLst/>
            <a:cxnLst>
              <a:cxn ang="0">
                <a:pos x="416" y="672"/>
              </a:cxn>
              <a:cxn ang="0">
                <a:pos x="417" y="618"/>
              </a:cxn>
              <a:cxn ang="0">
                <a:pos x="428" y="672"/>
              </a:cxn>
              <a:cxn ang="0">
                <a:pos x="422" y="678"/>
              </a:cxn>
              <a:cxn ang="0">
                <a:pos x="405" y="578"/>
              </a:cxn>
              <a:cxn ang="0">
                <a:pos x="400" y="524"/>
              </a:cxn>
              <a:cxn ang="0">
                <a:pos x="417" y="576"/>
              </a:cxn>
              <a:cxn ang="0">
                <a:pos x="411" y="583"/>
              </a:cxn>
              <a:cxn ang="0">
                <a:pos x="383" y="485"/>
              </a:cxn>
              <a:cxn ang="0">
                <a:pos x="371" y="432"/>
              </a:cxn>
              <a:cxn ang="0">
                <a:pos x="394" y="482"/>
              </a:cxn>
              <a:cxn ang="0">
                <a:pos x="389" y="490"/>
              </a:cxn>
              <a:cxn ang="0">
                <a:pos x="350" y="396"/>
              </a:cxn>
              <a:cxn ang="0">
                <a:pos x="331" y="345"/>
              </a:cxn>
              <a:cxn ang="0">
                <a:pos x="361" y="391"/>
              </a:cxn>
              <a:cxn ang="0">
                <a:pos x="355" y="400"/>
              </a:cxn>
              <a:cxn ang="0">
                <a:pos x="306" y="312"/>
              </a:cxn>
              <a:cxn ang="0">
                <a:pos x="282" y="263"/>
              </a:cxn>
              <a:cxn ang="0">
                <a:pos x="316" y="305"/>
              </a:cxn>
              <a:cxn ang="0">
                <a:pos x="311" y="315"/>
              </a:cxn>
              <a:cxn ang="0">
                <a:pos x="252" y="233"/>
              </a:cxn>
              <a:cxn ang="0">
                <a:pos x="223" y="187"/>
              </a:cxn>
              <a:cxn ang="0">
                <a:pos x="262" y="225"/>
              </a:cxn>
              <a:cxn ang="0">
                <a:pos x="257" y="235"/>
              </a:cxn>
              <a:cxn ang="0">
                <a:pos x="190" y="160"/>
              </a:cxn>
              <a:cxn ang="0">
                <a:pos x="156" y="118"/>
              </a:cxn>
              <a:cxn ang="0">
                <a:pos x="199" y="152"/>
              </a:cxn>
              <a:cxn ang="0">
                <a:pos x="195" y="162"/>
              </a:cxn>
              <a:cxn ang="0">
                <a:pos x="121" y="95"/>
              </a:cxn>
              <a:cxn ang="0">
                <a:pos x="82" y="57"/>
              </a:cxn>
              <a:cxn ang="0">
                <a:pos x="129" y="86"/>
              </a:cxn>
              <a:cxn ang="0">
                <a:pos x="125" y="96"/>
              </a:cxn>
              <a:cxn ang="0">
                <a:pos x="45" y="37"/>
              </a:cxn>
              <a:cxn ang="0">
                <a:pos x="2" y="4"/>
              </a:cxn>
              <a:cxn ang="0">
                <a:pos x="51" y="27"/>
              </a:cxn>
              <a:cxn ang="0">
                <a:pos x="48" y="38"/>
              </a:cxn>
            </a:cxnLst>
            <a:rect l="0" t="0" r="r" b="b"/>
            <a:pathLst>
              <a:path w="428" h="678">
                <a:moveTo>
                  <a:pt x="422" y="678"/>
                </a:moveTo>
                <a:cubicBezTo>
                  <a:pt x="419" y="678"/>
                  <a:pt x="416" y="676"/>
                  <a:pt x="416" y="672"/>
                </a:cubicBezTo>
                <a:cubicBezTo>
                  <a:pt x="415" y="656"/>
                  <a:pt x="414" y="641"/>
                  <a:pt x="412" y="625"/>
                </a:cubicBezTo>
                <a:cubicBezTo>
                  <a:pt x="412" y="622"/>
                  <a:pt x="414" y="619"/>
                  <a:pt x="417" y="618"/>
                </a:cubicBezTo>
                <a:cubicBezTo>
                  <a:pt x="421" y="618"/>
                  <a:pt x="424" y="620"/>
                  <a:pt x="424" y="623"/>
                </a:cubicBezTo>
                <a:cubicBezTo>
                  <a:pt x="426" y="639"/>
                  <a:pt x="427" y="656"/>
                  <a:pt x="428" y="672"/>
                </a:cubicBezTo>
                <a:cubicBezTo>
                  <a:pt x="428" y="675"/>
                  <a:pt x="426" y="678"/>
                  <a:pt x="423" y="678"/>
                </a:cubicBezTo>
                <a:lnTo>
                  <a:pt x="422" y="678"/>
                </a:lnTo>
                <a:close/>
                <a:moveTo>
                  <a:pt x="411" y="583"/>
                </a:moveTo>
                <a:cubicBezTo>
                  <a:pt x="408" y="583"/>
                  <a:pt x="406" y="581"/>
                  <a:pt x="405" y="578"/>
                </a:cubicBezTo>
                <a:cubicBezTo>
                  <a:pt x="402" y="562"/>
                  <a:pt x="399" y="547"/>
                  <a:pt x="395" y="531"/>
                </a:cubicBezTo>
                <a:cubicBezTo>
                  <a:pt x="395" y="528"/>
                  <a:pt x="397" y="525"/>
                  <a:pt x="400" y="524"/>
                </a:cubicBezTo>
                <a:cubicBezTo>
                  <a:pt x="403" y="523"/>
                  <a:pt x="406" y="525"/>
                  <a:pt x="407" y="528"/>
                </a:cubicBezTo>
                <a:cubicBezTo>
                  <a:pt x="411" y="544"/>
                  <a:pt x="414" y="560"/>
                  <a:pt x="417" y="576"/>
                </a:cubicBezTo>
                <a:cubicBezTo>
                  <a:pt x="418" y="579"/>
                  <a:pt x="415" y="582"/>
                  <a:pt x="412" y="583"/>
                </a:cubicBezTo>
                <a:lnTo>
                  <a:pt x="411" y="583"/>
                </a:lnTo>
                <a:close/>
                <a:moveTo>
                  <a:pt x="389" y="490"/>
                </a:moveTo>
                <a:cubicBezTo>
                  <a:pt x="386" y="490"/>
                  <a:pt x="384" y="488"/>
                  <a:pt x="383" y="485"/>
                </a:cubicBezTo>
                <a:cubicBezTo>
                  <a:pt x="378" y="470"/>
                  <a:pt x="373" y="455"/>
                  <a:pt x="368" y="440"/>
                </a:cubicBezTo>
                <a:cubicBezTo>
                  <a:pt x="366" y="437"/>
                  <a:pt x="368" y="434"/>
                  <a:pt x="371" y="432"/>
                </a:cubicBezTo>
                <a:cubicBezTo>
                  <a:pt x="374" y="431"/>
                  <a:pt x="378" y="433"/>
                  <a:pt x="379" y="436"/>
                </a:cubicBezTo>
                <a:cubicBezTo>
                  <a:pt x="384" y="451"/>
                  <a:pt x="390" y="466"/>
                  <a:pt x="394" y="482"/>
                </a:cubicBezTo>
                <a:cubicBezTo>
                  <a:pt x="395" y="485"/>
                  <a:pt x="394" y="488"/>
                  <a:pt x="390" y="489"/>
                </a:cubicBezTo>
                <a:cubicBezTo>
                  <a:pt x="390" y="489"/>
                  <a:pt x="389" y="490"/>
                  <a:pt x="389" y="490"/>
                </a:cubicBezTo>
                <a:close/>
                <a:moveTo>
                  <a:pt x="355" y="400"/>
                </a:moveTo>
                <a:cubicBezTo>
                  <a:pt x="353" y="400"/>
                  <a:pt x="351" y="398"/>
                  <a:pt x="350" y="396"/>
                </a:cubicBezTo>
                <a:cubicBezTo>
                  <a:pt x="343" y="382"/>
                  <a:pt x="336" y="367"/>
                  <a:pt x="329" y="353"/>
                </a:cubicBezTo>
                <a:cubicBezTo>
                  <a:pt x="327" y="350"/>
                  <a:pt x="329" y="347"/>
                  <a:pt x="331" y="345"/>
                </a:cubicBezTo>
                <a:cubicBezTo>
                  <a:pt x="334" y="344"/>
                  <a:pt x="338" y="345"/>
                  <a:pt x="340" y="348"/>
                </a:cubicBezTo>
                <a:cubicBezTo>
                  <a:pt x="347" y="362"/>
                  <a:pt x="354" y="377"/>
                  <a:pt x="361" y="391"/>
                </a:cubicBezTo>
                <a:cubicBezTo>
                  <a:pt x="362" y="394"/>
                  <a:pt x="361" y="398"/>
                  <a:pt x="357" y="399"/>
                </a:cubicBezTo>
                <a:cubicBezTo>
                  <a:pt x="357" y="400"/>
                  <a:pt x="356" y="400"/>
                  <a:pt x="355" y="400"/>
                </a:cubicBezTo>
                <a:close/>
                <a:moveTo>
                  <a:pt x="311" y="315"/>
                </a:moveTo>
                <a:cubicBezTo>
                  <a:pt x="309" y="315"/>
                  <a:pt x="307" y="314"/>
                  <a:pt x="306" y="312"/>
                </a:cubicBezTo>
                <a:cubicBezTo>
                  <a:pt x="298" y="298"/>
                  <a:pt x="289" y="285"/>
                  <a:pt x="280" y="271"/>
                </a:cubicBezTo>
                <a:cubicBezTo>
                  <a:pt x="278" y="269"/>
                  <a:pt x="279" y="265"/>
                  <a:pt x="282" y="263"/>
                </a:cubicBezTo>
                <a:cubicBezTo>
                  <a:pt x="284" y="261"/>
                  <a:pt x="288" y="262"/>
                  <a:pt x="290" y="265"/>
                </a:cubicBezTo>
                <a:cubicBezTo>
                  <a:pt x="299" y="278"/>
                  <a:pt x="308" y="292"/>
                  <a:pt x="316" y="305"/>
                </a:cubicBezTo>
                <a:cubicBezTo>
                  <a:pt x="318" y="308"/>
                  <a:pt x="317" y="312"/>
                  <a:pt x="314" y="314"/>
                </a:cubicBezTo>
                <a:cubicBezTo>
                  <a:pt x="313" y="314"/>
                  <a:pt x="312" y="315"/>
                  <a:pt x="311" y="315"/>
                </a:cubicBezTo>
                <a:close/>
                <a:moveTo>
                  <a:pt x="257" y="235"/>
                </a:moveTo>
                <a:cubicBezTo>
                  <a:pt x="255" y="235"/>
                  <a:pt x="253" y="234"/>
                  <a:pt x="252" y="233"/>
                </a:cubicBezTo>
                <a:cubicBezTo>
                  <a:pt x="243" y="220"/>
                  <a:pt x="233" y="208"/>
                  <a:pt x="222" y="196"/>
                </a:cubicBezTo>
                <a:cubicBezTo>
                  <a:pt x="220" y="193"/>
                  <a:pt x="220" y="189"/>
                  <a:pt x="223" y="187"/>
                </a:cubicBezTo>
                <a:cubicBezTo>
                  <a:pt x="225" y="185"/>
                  <a:pt x="229" y="185"/>
                  <a:pt x="231" y="188"/>
                </a:cubicBezTo>
                <a:cubicBezTo>
                  <a:pt x="242" y="200"/>
                  <a:pt x="252" y="213"/>
                  <a:pt x="262" y="225"/>
                </a:cubicBezTo>
                <a:cubicBezTo>
                  <a:pt x="264" y="228"/>
                  <a:pt x="263" y="232"/>
                  <a:pt x="261" y="234"/>
                </a:cubicBezTo>
                <a:cubicBezTo>
                  <a:pt x="260" y="235"/>
                  <a:pt x="258" y="235"/>
                  <a:pt x="257" y="235"/>
                </a:cubicBezTo>
                <a:close/>
                <a:moveTo>
                  <a:pt x="195" y="162"/>
                </a:moveTo>
                <a:cubicBezTo>
                  <a:pt x="193" y="162"/>
                  <a:pt x="191" y="162"/>
                  <a:pt x="190" y="160"/>
                </a:cubicBezTo>
                <a:cubicBezTo>
                  <a:pt x="179" y="149"/>
                  <a:pt x="168" y="138"/>
                  <a:pt x="156" y="127"/>
                </a:cubicBezTo>
                <a:cubicBezTo>
                  <a:pt x="154" y="124"/>
                  <a:pt x="154" y="121"/>
                  <a:pt x="156" y="118"/>
                </a:cubicBezTo>
                <a:cubicBezTo>
                  <a:pt x="158" y="116"/>
                  <a:pt x="162" y="116"/>
                  <a:pt x="165" y="118"/>
                </a:cubicBezTo>
                <a:cubicBezTo>
                  <a:pt x="176" y="129"/>
                  <a:pt x="188" y="140"/>
                  <a:pt x="199" y="152"/>
                </a:cubicBezTo>
                <a:cubicBezTo>
                  <a:pt x="201" y="154"/>
                  <a:pt x="201" y="158"/>
                  <a:pt x="199" y="161"/>
                </a:cubicBezTo>
                <a:cubicBezTo>
                  <a:pt x="198" y="162"/>
                  <a:pt x="196" y="162"/>
                  <a:pt x="195" y="162"/>
                </a:cubicBezTo>
                <a:close/>
                <a:moveTo>
                  <a:pt x="125" y="96"/>
                </a:moveTo>
                <a:cubicBezTo>
                  <a:pt x="123" y="96"/>
                  <a:pt x="122" y="96"/>
                  <a:pt x="121" y="95"/>
                </a:cubicBezTo>
                <a:cubicBezTo>
                  <a:pt x="109" y="85"/>
                  <a:pt x="96" y="74"/>
                  <a:pt x="84" y="65"/>
                </a:cubicBezTo>
                <a:cubicBezTo>
                  <a:pt x="81" y="63"/>
                  <a:pt x="80" y="59"/>
                  <a:pt x="82" y="57"/>
                </a:cubicBezTo>
                <a:cubicBezTo>
                  <a:pt x="84" y="54"/>
                  <a:pt x="88" y="53"/>
                  <a:pt x="91" y="55"/>
                </a:cubicBezTo>
                <a:cubicBezTo>
                  <a:pt x="104" y="65"/>
                  <a:pt x="116" y="75"/>
                  <a:pt x="129" y="86"/>
                </a:cubicBezTo>
                <a:cubicBezTo>
                  <a:pt x="131" y="88"/>
                  <a:pt x="131" y="92"/>
                  <a:pt x="129" y="94"/>
                </a:cubicBezTo>
                <a:cubicBezTo>
                  <a:pt x="128" y="96"/>
                  <a:pt x="126" y="96"/>
                  <a:pt x="125" y="96"/>
                </a:cubicBezTo>
                <a:close/>
                <a:moveTo>
                  <a:pt x="48" y="38"/>
                </a:moveTo>
                <a:cubicBezTo>
                  <a:pt x="47" y="38"/>
                  <a:pt x="46" y="38"/>
                  <a:pt x="45" y="37"/>
                </a:cubicBezTo>
                <a:cubicBezTo>
                  <a:pt x="20" y="21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10" y="2"/>
                  <a:pt x="26" y="10"/>
                  <a:pt x="51" y="27"/>
                </a:cubicBezTo>
                <a:cubicBezTo>
                  <a:pt x="54" y="29"/>
                  <a:pt x="55" y="33"/>
                  <a:pt x="53" y="36"/>
                </a:cubicBezTo>
                <a:cubicBezTo>
                  <a:pt x="52" y="37"/>
                  <a:pt x="50" y="38"/>
                  <a:pt x="48" y="38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Freeform 149"/>
          <p:cNvSpPr>
            <a:spLocks noEditPoints="1"/>
          </p:cNvSpPr>
          <p:nvPr/>
        </p:nvSpPr>
        <p:spPr bwMode="auto">
          <a:xfrm>
            <a:off x="4205288" y="2673350"/>
            <a:ext cx="2014538" cy="2635250"/>
          </a:xfrm>
          <a:custGeom>
            <a:avLst/>
            <a:gdLst/>
            <a:ahLst/>
            <a:cxnLst>
              <a:cxn ang="0">
                <a:pos x="932" y="1280"/>
              </a:cxn>
              <a:cxn ang="0">
                <a:pos x="982" y="1280"/>
              </a:cxn>
              <a:cxn ang="0">
                <a:pos x="888" y="1267"/>
              </a:cxn>
              <a:cxn ang="0">
                <a:pos x="836" y="1244"/>
              </a:cxn>
              <a:cxn ang="0">
                <a:pos x="893" y="1263"/>
              </a:cxn>
              <a:cxn ang="0">
                <a:pos x="794" y="1235"/>
              </a:cxn>
              <a:cxn ang="0">
                <a:pos x="754" y="1206"/>
              </a:cxn>
              <a:cxn ang="0">
                <a:pos x="797" y="1236"/>
              </a:cxn>
              <a:cxn ang="0">
                <a:pos x="662" y="1178"/>
              </a:cxn>
              <a:cxn ang="0">
                <a:pos x="710" y="1187"/>
              </a:cxn>
              <a:cxn ang="0">
                <a:pos x="622" y="1156"/>
              </a:cxn>
              <a:cxn ang="0">
                <a:pos x="574" y="1124"/>
              </a:cxn>
              <a:cxn ang="0">
                <a:pos x="627" y="1153"/>
              </a:cxn>
              <a:cxn ang="0">
                <a:pos x="535" y="1107"/>
              </a:cxn>
              <a:cxn ang="0">
                <a:pos x="501" y="1071"/>
              </a:cxn>
              <a:cxn ang="0">
                <a:pos x="538" y="1108"/>
              </a:cxn>
              <a:cxn ang="0">
                <a:pos x="417" y="1024"/>
              </a:cxn>
              <a:cxn ang="0">
                <a:pos x="462" y="1044"/>
              </a:cxn>
              <a:cxn ang="0">
                <a:pos x="383" y="995"/>
              </a:cxn>
              <a:cxn ang="0">
                <a:pos x="343" y="953"/>
              </a:cxn>
              <a:cxn ang="0">
                <a:pos x="388" y="993"/>
              </a:cxn>
              <a:cxn ang="0">
                <a:pos x="309" y="928"/>
              </a:cxn>
              <a:cxn ang="0">
                <a:pos x="284" y="885"/>
              </a:cxn>
              <a:cxn ang="0">
                <a:pos x="313" y="930"/>
              </a:cxn>
              <a:cxn ang="0">
                <a:pos x="214" y="819"/>
              </a:cxn>
              <a:cxn ang="0">
                <a:pos x="253" y="849"/>
              </a:cxn>
              <a:cxn ang="0">
                <a:pos x="190" y="782"/>
              </a:cxn>
              <a:cxn ang="0">
                <a:pos x="161" y="731"/>
              </a:cxn>
              <a:cxn ang="0">
                <a:pos x="194" y="781"/>
              </a:cxn>
              <a:cxn ang="0">
                <a:pos x="135" y="698"/>
              </a:cxn>
              <a:cxn ang="0">
                <a:pos x="123" y="650"/>
              </a:cxn>
              <a:cxn ang="0">
                <a:pos x="140" y="701"/>
              </a:cxn>
              <a:cxn ang="0">
                <a:pos x="73" y="567"/>
              </a:cxn>
              <a:cxn ang="0">
                <a:pos x="103" y="607"/>
              </a:cxn>
              <a:cxn ang="0">
                <a:pos x="63" y="526"/>
              </a:cxn>
              <a:cxn ang="0">
                <a:pos x="47" y="468"/>
              </a:cxn>
              <a:cxn ang="0">
                <a:pos x="65" y="525"/>
              </a:cxn>
              <a:cxn ang="0">
                <a:pos x="31" y="429"/>
              </a:cxn>
              <a:cxn ang="0">
                <a:pos x="33" y="379"/>
              </a:cxn>
              <a:cxn ang="0">
                <a:pos x="37" y="433"/>
              </a:cxn>
              <a:cxn ang="0">
                <a:pos x="7" y="286"/>
              </a:cxn>
              <a:cxn ang="0">
                <a:pos x="25" y="332"/>
              </a:cxn>
              <a:cxn ang="0">
                <a:pos x="9" y="244"/>
              </a:cxn>
              <a:cxn ang="0">
                <a:pos x="6" y="184"/>
              </a:cxn>
              <a:cxn ang="0">
                <a:pos x="9" y="244"/>
              </a:cxn>
              <a:cxn ang="0">
                <a:pos x="0" y="143"/>
              </a:cxn>
              <a:cxn ang="0">
                <a:pos x="13" y="94"/>
              </a:cxn>
              <a:cxn ang="0">
                <a:pos x="10" y="52"/>
              </a:cxn>
              <a:cxn ang="0">
                <a:pos x="7" y="5"/>
              </a:cxn>
              <a:cxn ang="0">
                <a:pos x="16" y="47"/>
              </a:cxn>
            </a:cxnLst>
            <a:rect l="0" t="0" r="r" b="b"/>
            <a:pathLst>
              <a:path w="988" h="1292">
                <a:moveTo>
                  <a:pt x="981" y="1292"/>
                </a:moveTo>
                <a:cubicBezTo>
                  <a:pt x="981" y="1292"/>
                  <a:pt x="980" y="1292"/>
                  <a:pt x="980" y="1292"/>
                </a:cubicBezTo>
                <a:cubicBezTo>
                  <a:pt x="979" y="1292"/>
                  <a:pt x="962" y="1288"/>
                  <a:pt x="932" y="1280"/>
                </a:cubicBezTo>
                <a:cubicBezTo>
                  <a:pt x="929" y="1280"/>
                  <a:pt x="927" y="1276"/>
                  <a:pt x="928" y="1273"/>
                </a:cubicBezTo>
                <a:cubicBezTo>
                  <a:pt x="929" y="1270"/>
                  <a:pt x="932" y="1268"/>
                  <a:pt x="935" y="1269"/>
                </a:cubicBezTo>
                <a:cubicBezTo>
                  <a:pt x="965" y="1277"/>
                  <a:pt x="982" y="1280"/>
                  <a:pt x="982" y="1280"/>
                </a:cubicBezTo>
                <a:cubicBezTo>
                  <a:pt x="985" y="1281"/>
                  <a:pt x="988" y="1284"/>
                  <a:pt x="987" y="1287"/>
                </a:cubicBezTo>
                <a:cubicBezTo>
                  <a:pt x="986" y="1290"/>
                  <a:pt x="984" y="1292"/>
                  <a:pt x="981" y="1292"/>
                </a:cubicBezTo>
                <a:close/>
                <a:moveTo>
                  <a:pt x="888" y="1267"/>
                </a:moveTo>
                <a:cubicBezTo>
                  <a:pt x="887" y="1267"/>
                  <a:pt x="886" y="1267"/>
                  <a:pt x="886" y="1267"/>
                </a:cubicBezTo>
                <a:cubicBezTo>
                  <a:pt x="871" y="1262"/>
                  <a:pt x="855" y="1257"/>
                  <a:pt x="840" y="1252"/>
                </a:cubicBezTo>
                <a:cubicBezTo>
                  <a:pt x="837" y="1251"/>
                  <a:pt x="835" y="1247"/>
                  <a:pt x="836" y="1244"/>
                </a:cubicBezTo>
                <a:cubicBezTo>
                  <a:pt x="837" y="1241"/>
                  <a:pt x="841" y="1240"/>
                  <a:pt x="844" y="1241"/>
                </a:cubicBezTo>
                <a:cubicBezTo>
                  <a:pt x="859" y="1246"/>
                  <a:pt x="874" y="1251"/>
                  <a:pt x="889" y="1256"/>
                </a:cubicBezTo>
                <a:cubicBezTo>
                  <a:pt x="893" y="1256"/>
                  <a:pt x="894" y="1260"/>
                  <a:pt x="893" y="1263"/>
                </a:cubicBezTo>
                <a:cubicBezTo>
                  <a:pt x="893" y="1266"/>
                  <a:pt x="890" y="1267"/>
                  <a:pt x="888" y="1267"/>
                </a:cubicBezTo>
                <a:close/>
                <a:moveTo>
                  <a:pt x="797" y="1236"/>
                </a:moveTo>
                <a:cubicBezTo>
                  <a:pt x="796" y="1236"/>
                  <a:pt x="795" y="1236"/>
                  <a:pt x="794" y="1235"/>
                </a:cubicBezTo>
                <a:cubicBezTo>
                  <a:pt x="779" y="1230"/>
                  <a:pt x="764" y="1224"/>
                  <a:pt x="750" y="1218"/>
                </a:cubicBezTo>
                <a:cubicBezTo>
                  <a:pt x="747" y="1216"/>
                  <a:pt x="745" y="1213"/>
                  <a:pt x="746" y="1210"/>
                </a:cubicBezTo>
                <a:cubicBezTo>
                  <a:pt x="748" y="1207"/>
                  <a:pt x="751" y="1205"/>
                  <a:pt x="754" y="1206"/>
                </a:cubicBezTo>
                <a:cubicBezTo>
                  <a:pt x="769" y="1213"/>
                  <a:pt x="784" y="1219"/>
                  <a:pt x="799" y="1224"/>
                </a:cubicBezTo>
                <a:cubicBezTo>
                  <a:pt x="802" y="1225"/>
                  <a:pt x="803" y="1229"/>
                  <a:pt x="802" y="1232"/>
                </a:cubicBezTo>
                <a:cubicBezTo>
                  <a:pt x="801" y="1234"/>
                  <a:pt x="799" y="1236"/>
                  <a:pt x="797" y="1236"/>
                </a:cubicBezTo>
                <a:close/>
                <a:moveTo>
                  <a:pt x="708" y="1199"/>
                </a:moveTo>
                <a:cubicBezTo>
                  <a:pt x="707" y="1199"/>
                  <a:pt x="706" y="1199"/>
                  <a:pt x="705" y="1198"/>
                </a:cubicBezTo>
                <a:cubicBezTo>
                  <a:pt x="691" y="1192"/>
                  <a:pt x="676" y="1185"/>
                  <a:pt x="662" y="1178"/>
                </a:cubicBezTo>
                <a:cubicBezTo>
                  <a:pt x="659" y="1176"/>
                  <a:pt x="658" y="1173"/>
                  <a:pt x="659" y="1170"/>
                </a:cubicBezTo>
                <a:cubicBezTo>
                  <a:pt x="660" y="1167"/>
                  <a:pt x="664" y="1165"/>
                  <a:pt x="667" y="1167"/>
                </a:cubicBezTo>
                <a:cubicBezTo>
                  <a:pt x="681" y="1174"/>
                  <a:pt x="696" y="1181"/>
                  <a:pt x="710" y="1187"/>
                </a:cubicBezTo>
                <a:cubicBezTo>
                  <a:pt x="713" y="1189"/>
                  <a:pt x="715" y="1192"/>
                  <a:pt x="713" y="1195"/>
                </a:cubicBezTo>
                <a:cubicBezTo>
                  <a:pt x="712" y="1197"/>
                  <a:pt x="710" y="1199"/>
                  <a:pt x="708" y="1199"/>
                </a:cubicBezTo>
                <a:close/>
                <a:moveTo>
                  <a:pt x="622" y="1156"/>
                </a:moveTo>
                <a:cubicBezTo>
                  <a:pt x="621" y="1156"/>
                  <a:pt x="620" y="1156"/>
                  <a:pt x="619" y="1156"/>
                </a:cubicBezTo>
                <a:cubicBezTo>
                  <a:pt x="605" y="1148"/>
                  <a:pt x="590" y="1140"/>
                  <a:pt x="577" y="1132"/>
                </a:cubicBezTo>
                <a:cubicBezTo>
                  <a:pt x="574" y="1131"/>
                  <a:pt x="573" y="1127"/>
                  <a:pt x="574" y="1124"/>
                </a:cubicBezTo>
                <a:cubicBezTo>
                  <a:pt x="576" y="1121"/>
                  <a:pt x="580" y="1120"/>
                  <a:pt x="583" y="1122"/>
                </a:cubicBezTo>
                <a:cubicBezTo>
                  <a:pt x="596" y="1130"/>
                  <a:pt x="610" y="1137"/>
                  <a:pt x="624" y="1145"/>
                </a:cubicBezTo>
                <a:cubicBezTo>
                  <a:pt x="627" y="1147"/>
                  <a:pt x="628" y="1150"/>
                  <a:pt x="627" y="1153"/>
                </a:cubicBezTo>
                <a:cubicBezTo>
                  <a:pt x="626" y="1155"/>
                  <a:pt x="624" y="1156"/>
                  <a:pt x="622" y="1156"/>
                </a:cubicBezTo>
                <a:close/>
                <a:moveTo>
                  <a:pt x="538" y="1108"/>
                </a:moveTo>
                <a:cubicBezTo>
                  <a:pt x="537" y="1108"/>
                  <a:pt x="536" y="1108"/>
                  <a:pt x="535" y="1107"/>
                </a:cubicBezTo>
                <a:cubicBezTo>
                  <a:pt x="522" y="1099"/>
                  <a:pt x="508" y="1090"/>
                  <a:pt x="495" y="1081"/>
                </a:cubicBezTo>
                <a:cubicBezTo>
                  <a:pt x="492" y="1079"/>
                  <a:pt x="491" y="1076"/>
                  <a:pt x="493" y="1073"/>
                </a:cubicBezTo>
                <a:cubicBezTo>
                  <a:pt x="495" y="1070"/>
                  <a:pt x="499" y="1069"/>
                  <a:pt x="501" y="1071"/>
                </a:cubicBezTo>
                <a:cubicBezTo>
                  <a:pt x="515" y="1080"/>
                  <a:pt x="528" y="1089"/>
                  <a:pt x="542" y="1097"/>
                </a:cubicBezTo>
                <a:cubicBezTo>
                  <a:pt x="544" y="1099"/>
                  <a:pt x="545" y="1103"/>
                  <a:pt x="544" y="1105"/>
                </a:cubicBezTo>
                <a:cubicBezTo>
                  <a:pt x="542" y="1107"/>
                  <a:pt x="540" y="1108"/>
                  <a:pt x="538" y="1108"/>
                </a:cubicBezTo>
                <a:close/>
                <a:moveTo>
                  <a:pt x="459" y="1055"/>
                </a:moveTo>
                <a:cubicBezTo>
                  <a:pt x="458" y="1055"/>
                  <a:pt x="456" y="1054"/>
                  <a:pt x="455" y="1053"/>
                </a:cubicBezTo>
                <a:cubicBezTo>
                  <a:pt x="442" y="1044"/>
                  <a:pt x="429" y="1034"/>
                  <a:pt x="417" y="1024"/>
                </a:cubicBezTo>
                <a:cubicBezTo>
                  <a:pt x="414" y="1022"/>
                  <a:pt x="414" y="1018"/>
                  <a:pt x="416" y="1016"/>
                </a:cubicBezTo>
                <a:cubicBezTo>
                  <a:pt x="418" y="1013"/>
                  <a:pt x="422" y="1013"/>
                  <a:pt x="424" y="1015"/>
                </a:cubicBezTo>
                <a:cubicBezTo>
                  <a:pt x="437" y="1025"/>
                  <a:pt x="449" y="1034"/>
                  <a:pt x="462" y="1044"/>
                </a:cubicBezTo>
                <a:cubicBezTo>
                  <a:pt x="465" y="1046"/>
                  <a:pt x="466" y="1049"/>
                  <a:pt x="464" y="1052"/>
                </a:cubicBezTo>
                <a:cubicBezTo>
                  <a:pt x="462" y="1054"/>
                  <a:pt x="461" y="1055"/>
                  <a:pt x="459" y="1055"/>
                </a:cubicBezTo>
                <a:close/>
                <a:moveTo>
                  <a:pt x="383" y="995"/>
                </a:moveTo>
                <a:cubicBezTo>
                  <a:pt x="382" y="995"/>
                  <a:pt x="381" y="995"/>
                  <a:pt x="379" y="994"/>
                </a:cubicBezTo>
                <a:cubicBezTo>
                  <a:pt x="367" y="983"/>
                  <a:pt x="355" y="972"/>
                  <a:pt x="343" y="962"/>
                </a:cubicBezTo>
                <a:cubicBezTo>
                  <a:pt x="341" y="959"/>
                  <a:pt x="341" y="956"/>
                  <a:pt x="343" y="953"/>
                </a:cubicBezTo>
                <a:cubicBezTo>
                  <a:pt x="345" y="951"/>
                  <a:pt x="349" y="951"/>
                  <a:pt x="352" y="953"/>
                </a:cubicBezTo>
                <a:cubicBezTo>
                  <a:pt x="363" y="964"/>
                  <a:pt x="375" y="974"/>
                  <a:pt x="387" y="985"/>
                </a:cubicBezTo>
                <a:cubicBezTo>
                  <a:pt x="390" y="987"/>
                  <a:pt x="390" y="990"/>
                  <a:pt x="388" y="993"/>
                </a:cubicBezTo>
                <a:cubicBezTo>
                  <a:pt x="387" y="994"/>
                  <a:pt x="385" y="995"/>
                  <a:pt x="383" y="995"/>
                </a:cubicBezTo>
                <a:close/>
                <a:moveTo>
                  <a:pt x="313" y="930"/>
                </a:moveTo>
                <a:cubicBezTo>
                  <a:pt x="311" y="930"/>
                  <a:pt x="310" y="929"/>
                  <a:pt x="309" y="928"/>
                </a:cubicBezTo>
                <a:cubicBezTo>
                  <a:pt x="297" y="917"/>
                  <a:pt x="286" y="905"/>
                  <a:pt x="275" y="893"/>
                </a:cubicBezTo>
                <a:cubicBezTo>
                  <a:pt x="273" y="891"/>
                  <a:pt x="273" y="887"/>
                  <a:pt x="276" y="885"/>
                </a:cubicBezTo>
                <a:cubicBezTo>
                  <a:pt x="278" y="882"/>
                  <a:pt x="282" y="883"/>
                  <a:pt x="284" y="885"/>
                </a:cubicBezTo>
                <a:cubicBezTo>
                  <a:pt x="295" y="897"/>
                  <a:pt x="306" y="908"/>
                  <a:pt x="317" y="920"/>
                </a:cubicBezTo>
                <a:cubicBezTo>
                  <a:pt x="320" y="922"/>
                  <a:pt x="320" y="926"/>
                  <a:pt x="317" y="928"/>
                </a:cubicBezTo>
                <a:cubicBezTo>
                  <a:pt x="316" y="929"/>
                  <a:pt x="314" y="930"/>
                  <a:pt x="313" y="930"/>
                </a:cubicBezTo>
                <a:close/>
                <a:moveTo>
                  <a:pt x="248" y="859"/>
                </a:moveTo>
                <a:cubicBezTo>
                  <a:pt x="247" y="859"/>
                  <a:pt x="245" y="858"/>
                  <a:pt x="244" y="857"/>
                </a:cubicBezTo>
                <a:cubicBezTo>
                  <a:pt x="234" y="844"/>
                  <a:pt x="223" y="832"/>
                  <a:pt x="214" y="819"/>
                </a:cubicBezTo>
                <a:cubicBezTo>
                  <a:pt x="212" y="816"/>
                  <a:pt x="212" y="813"/>
                  <a:pt x="215" y="811"/>
                </a:cubicBezTo>
                <a:cubicBezTo>
                  <a:pt x="218" y="809"/>
                  <a:pt x="221" y="809"/>
                  <a:pt x="223" y="812"/>
                </a:cubicBezTo>
                <a:cubicBezTo>
                  <a:pt x="233" y="824"/>
                  <a:pt x="243" y="837"/>
                  <a:pt x="253" y="849"/>
                </a:cubicBezTo>
                <a:cubicBezTo>
                  <a:pt x="255" y="852"/>
                  <a:pt x="255" y="855"/>
                  <a:pt x="252" y="858"/>
                </a:cubicBezTo>
                <a:cubicBezTo>
                  <a:pt x="251" y="858"/>
                  <a:pt x="250" y="859"/>
                  <a:pt x="248" y="859"/>
                </a:cubicBezTo>
                <a:close/>
                <a:moveTo>
                  <a:pt x="190" y="782"/>
                </a:moveTo>
                <a:cubicBezTo>
                  <a:pt x="189" y="782"/>
                  <a:pt x="187" y="782"/>
                  <a:pt x="186" y="780"/>
                </a:cubicBezTo>
                <a:cubicBezTo>
                  <a:pt x="176" y="767"/>
                  <a:pt x="168" y="753"/>
                  <a:pt x="159" y="740"/>
                </a:cubicBezTo>
                <a:cubicBezTo>
                  <a:pt x="157" y="737"/>
                  <a:pt x="158" y="733"/>
                  <a:pt x="161" y="731"/>
                </a:cubicBezTo>
                <a:cubicBezTo>
                  <a:pt x="164" y="729"/>
                  <a:pt x="168" y="730"/>
                  <a:pt x="169" y="733"/>
                </a:cubicBezTo>
                <a:cubicBezTo>
                  <a:pt x="178" y="747"/>
                  <a:pt x="186" y="760"/>
                  <a:pt x="195" y="773"/>
                </a:cubicBezTo>
                <a:cubicBezTo>
                  <a:pt x="197" y="776"/>
                  <a:pt x="197" y="780"/>
                  <a:pt x="194" y="781"/>
                </a:cubicBezTo>
                <a:cubicBezTo>
                  <a:pt x="193" y="782"/>
                  <a:pt x="192" y="782"/>
                  <a:pt x="190" y="782"/>
                </a:cubicBezTo>
                <a:close/>
                <a:moveTo>
                  <a:pt x="140" y="701"/>
                </a:moveTo>
                <a:cubicBezTo>
                  <a:pt x="138" y="701"/>
                  <a:pt x="136" y="700"/>
                  <a:pt x="135" y="698"/>
                </a:cubicBezTo>
                <a:cubicBezTo>
                  <a:pt x="127" y="684"/>
                  <a:pt x="119" y="670"/>
                  <a:pt x="112" y="655"/>
                </a:cubicBezTo>
                <a:cubicBezTo>
                  <a:pt x="111" y="652"/>
                  <a:pt x="112" y="649"/>
                  <a:pt x="115" y="647"/>
                </a:cubicBezTo>
                <a:cubicBezTo>
                  <a:pt x="118" y="646"/>
                  <a:pt x="121" y="647"/>
                  <a:pt x="123" y="650"/>
                </a:cubicBezTo>
                <a:cubicBezTo>
                  <a:pt x="130" y="664"/>
                  <a:pt x="137" y="678"/>
                  <a:pt x="145" y="692"/>
                </a:cubicBezTo>
                <a:cubicBezTo>
                  <a:pt x="147" y="695"/>
                  <a:pt x="146" y="699"/>
                  <a:pt x="143" y="700"/>
                </a:cubicBezTo>
                <a:cubicBezTo>
                  <a:pt x="142" y="701"/>
                  <a:pt x="141" y="701"/>
                  <a:pt x="140" y="701"/>
                </a:cubicBezTo>
                <a:close/>
                <a:moveTo>
                  <a:pt x="97" y="615"/>
                </a:moveTo>
                <a:cubicBezTo>
                  <a:pt x="95" y="615"/>
                  <a:pt x="93" y="614"/>
                  <a:pt x="92" y="612"/>
                </a:cubicBezTo>
                <a:cubicBezTo>
                  <a:pt x="85" y="597"/>
                  <a:pt x="79" y="582"/>
                  <a:pt x="73" y="567"/>
                </a:cubicBezTo>
                <a:cubicBezTo>
                  <a:pt x="72" y="564"/>
                  <a:pt x="74" y="560"/>
                  <a:pt x="77" y="559"/>
                </a:cubicBezTo>
                <a:cubicBezTo>
                  <a:pt x="80" y="558"/>
                  <a:pt x="83" y="560"/>
                  <a:pt x="85" y="563"/>
                </a:cubicBezTo>
                <a:cubicBezTo>
                  <a:pt x="90" y="577"/>
                  <a:pt x="96" y="592"/>
                  <a:pt x="103" y="607"/>
                </a:cubicBezTo>
                <a:cubicBezTo>
                  <a:pt x="104" y="610"/>
                  <a:pt x="103" y="613"/>
                  <a:pt x="100" y="615"/>
                </a:cubicBezTo>
                <a:cubicBezTo>
                  <a:pt x="99" y="615"/>
                  <a:pt x="98" y="615"/>
                  <a:pt x="97" y="615"/>
                </a:cubicBezTo>
                <a:close/>
                <a:moveTo>
                  <a:pt x="63" y="526"/>
                </a:moveTo>
                <a:cubicBezTo>
                  <a:pt x="60" y="526"/>
                  <a:pt x="58" y="524"/>
                  <a:pt x="57" y="522"/>
                </a:cubicBezTo>
                <a:cubicBezTo>
                  <a:pt x="52" y="506"/>
                  <a:pt x="47" y="491"/>
                  <a:pt x="43" y="475"/>
                </a:cubicBezTo>
                <a:cubicBezTo>
                  <a:pt x="42" y="472"/>
                  <a:pt x="44" y="469"/>
                  <a:pt x="47" y="468"/>
                </a:cubicBezTo>
                <a:cubicBezTo>
                  <a:pt x="50" y="467"/>
                  <a:pt x="54" y="469"/>
                  <a:pt x="55" y="472"/>
                </a:cubicBezTo>
                <a:cubicBezTo>
                  <a:pt x="59" y="487"/>
                  <a:pt x="64" y="503"/>
                  <a:pt x="69" y="518"/>
                </a:cubicBezTo>
                <a:cubicBezTo>
                  <a:pt x="70" y="521"/>
                  <a:pt x="68" y="524"/>
                  <a:pt x="65" y="525"/>
                </a:cubicBezTo>
                <a:cubicBezTo>
                  <a:pt x="64" y="526"/>
                  <a:pt x="63" y="526"/>
                  <a:pt x="63" y="526"/>
                </a:cubicBezTo>
                <a:close/>
                <a:moveTo>
                  <a:pt x="37" y="433"/>
                </a:moveTo>
                <a:cubicBezTo>
                  <a:pt x="34" y="433"/>
                  <a:pt x="32" y="432"/>
                  <a:pt x="31" y="429"/>
                </a:cubicBezTo>
                <a:cubicBezTo>
                  <a:pt x="27" y="413"/>
                  <a:pt x="24" y="397"/>
                  <a:pt x="21" y="382"/>
                </a:cubicBezTo>
                <a:cubicBezTo>
                  <a:pt x="20" y="378"/>
                  <a:pt x="23" y="375"/>
                  <a:pt x="26" y="375"/>
                </a:cubicBezTo>
                <a:cubicBezTo>
                  <a:pt x="29" y="374"/>
                  <a:pt x="32" y="376"/>
                  <a:pt x="33" y="379"/>
                </a:cubicBezTo>
                <a:cubicBezTo>
                  <a:pt x="36" y="395"/>
                  <a:pt x="39" y="411"/>
                  <a:pt x="43" y="426"/>
                </a:cubicBezTo>
                <a:cubicBezTo>
                  <a:pt x="43" y="429"/>
                  <a:pt x="41" y="433"/>
                  <a:pt x="38" y="433"/>
                </a:cubicBezTo>
                <a:cubicBezTo>
                  <a:pt x="38" y="433"/>
                  <a:pt x="37" y="433"/>
                  <a:pt x="37" y="433"/>
                </a:cubicBezTo>
                <a:close/>
                <a:moveTo>
                  <a:pt x="19" y="339"/>
                </a:moveTo>
                <a:cubicBezTo>
                  <a:pt x="16" y="339"/>
                  <a:pt x="13" y="337"/>
                  <a:pt x="13" y="334"/>
                </a:cubicBezTo>
                <a:cubicBezTo>
                  <a:pt x="11" y="318"/>
                  <a:pt x="9" y="302"/>
                  <a:pt x="7" y="286"/>
                </a:cubicBezTo>
                <a:cubicBezTo>
                  <a:pt x="7" y="283"/>
                  <a:pt x="9" y="280"/>
                  <a:pt x="12" y="280"/>
                </a:cubicBezTo>
                <a:cubicBezTo>
                  <a:pt x="16" y="279"/>
                  <a:pt x="19" y="282"/>
                  <a:pt x="19" y="285"/>
                </a:cubicBezTo>
                <a:cubicBezTo>
                  <a:pt x="21" y="301"/>
                  <a:pt x="23" y="317"/>
                  <a:pt x="25" y="332"/>
                </a:cubicBezTo>
                <a:cubicBezTo>
                  <a:pt x="25" y="336"/>
                  <a:pt x="23" y="339"/>
                  <a:pt x="20" y="339"/>
                </a:cubicBezTo>
                <a:lnTo>
                  <a:pt x="19" y="339"/>
                </a:lnTo>
                <a:close/>
                <a:moveTo>
                  <a:pt x="9" y="244"/>
                </a:moveTo>
                <a:cubicBezTo>
                  <a:pt x="6" y="244"/>
                  <a:pt x="3" y="242"/>
                  <a:pt x="3" y="238"/>
                </a:cubicBezTo>
                <a:cubicBezTo>
                  <a:pt x="2" y="223"/>
                  <a:pt x="1" y="206"/>
                  <a:pt x="1" y="190"/>
                </a:cubicBezTo>
                <a:cubicBezTo>
                  <a:pt x="0" y="187"/>
                  <a:pt x="3" y="184"/>
                  <a:pt x="6" y="184"/>
                </a:cubicBezTo>
                <a:cubicBezTo>
                  <a:pt x="10" y="184"/>
                  <a:pt x="12" y="187"/>
                  <a:pt x="13" y="190"/>
                </a:cubicBezTo>
                <a:cubicBezTo>
                  <a:pt x="13" y="206"/>
                  <a:pt x="14" y="222"/>
                  <a:pt x="15" y="238"/>
                </a:cubicBezTo>
                <a:cubicBezTo>
                  <a:pt x="15" y="241"/>
                  <a:pt x="13" y="244"/>
                  <a:pt x="9" y="244"/>
                </a:cubicBezTo>
                <a:close/>
                <a:moveTo>
                  <a:pt x="6" y="150"/>
                </a:moveTo>
                <a:cubicBezTo>
                  <a:pt x="6" y="150"/>
                  <a:pt x="6" y="150"/>
                  <a:pt x="6" y="150"/>
                </a:cubicBezTo>
                <a:cubicBezTo>
                  <a:pt x="3" y="150"/>
                  <a:pt x="0" y="146"/>
                  <a:pt x="0" y="143"/>
                </a:cubicBezTo>
                <a:cubicBezTo>
                  <a:pt x="0" y="127"/>
                  <a:pt x="0" y="110"/>
                  <a:pt x="1" y="94"/>
                </a:cubicBezTo>
                <a:cubicBezTo>
                  <a:pt x="1" y="91"/>
                  <a:pt x="4" y="88"/>
                  <a:pt x="7" y="88"/>
                </a:cubicBezTo>
                <a:cubicBezTo>
                  <a:pt x="11" y="88"/>
                  <a:pt x="13" y="91"/>
                  <a:pt x="13" y="94"/>
                </a:cubicBezTo>
                <a:cubicBezTo>
                  <a:pt x="12" y="110"/>
                  <a:pt x="12" y="127"/>
                  <a:pt x="12" y="143"/>
                </a:cubicBezTo>
                <a:cubicBezTo>
                  <a:pt x="12" y="146"/>
                  <a:pt x="9" y="150"/>
                  <a:pt x="6" y="150"/>
                </a:cubicBezTo>
                <a:close/>
                <a:moveTo>
                  <a:pt x="10" y="52"/>
                </a:moveTo>
                <a:cubicBezTo>
                  <a:pt x="9" y="52"/>
                  <a:pt x="9" y="52"/>
                  <a:pt x="9" y="52"/>
                </a:cubicBezTo>
                <a:cubicBezTo>
                  <a:pt x="6" y="52"/>
                  <a:pt x="3" y="49"/>
                  <a:pt x="4" y="46"/>
                </a:cubicBezTo>
                <a:cubicBezTo>
                  <a:pt x="5" y="32"/>
                  <a:pt x="6" y="19"/>
                  <a:pt x="7" y="5"/>
                </a:cubicBezTo>
                <a:cubicBezTo>
                  <a:pt x="7" y="2"/>
                  <a:pt x="10" y="0"/>
                  <a:pt x="14" y="0"/>
                </a:cubicBezTo>
                <a:cubicBezTo>
                  <a:pt x="17" y="0"/>
                  <a:pt x="19" y="3"/>
                  <a:pt x="19" y="7"/>
                </a:cubicBezTo>
                <a:cubicBezTo>
                  <a:pt x="18" y="20"/>
                  <a:pt x="17" y="33"/>
                  <a:pt x="16" y="47"/>
                </a:cubicBezTo>
                <a:cubicBezTo>
                  <a:pt x="15" y="50"/>
                  <a:pt x="13" y="52"/>
                  <a:pt x="10" y="52"/>
                </a:cubicBezTo>
                <a:close/>
              </a:path>
            </a:pathLst>
          </a:custGeom>
          <a:solidFill>
            <a:srgbClr val="3D9FAC"/>
          </a:solidFill>
          <a:ln w="9525">
            <a:solidFill>
              <a:srgbClr val="0A4383"/>
            </a:solidFill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Freeform 150"/>
          <p:cNvSpPr>
            <a:spLocks noEditPoints="1"/>
          </p:cNvSpPr>
          <p:nvPr/>
        </p:nvSpPr>
        <p:spPr bwMode="auto">
          <a:xfrm>
            <a:off x="5692775" y="2884488"/>
            <a:ext cx="204788" cy="2424113"/>
          </a:xfrm>
          <a:custGeom>
            <a:avLst/>
            <a:gdLst/>
            <a:ahLst/>
            <a:cxnLst>
              <a:cxn ang="0">
                <a:pos x="48" y="1184"/>
              </a:cxn>
              <a:cxn ang="0">
                <a:pos x="44" y="1130"/>
              </a:cxn>
              <a:cxn ang="0">
                <a:pos x="60" y="1182"/>
              </a:cxn>
              <a:cxn ang="0">
                <a:pos x="54" y="1189"/>
              </a:cxn>
              <a:cxn ang="0">
                <a:pos x="32" y="1089"/>
              </a:cxn>
              <a:cxn ang="0">
                <a:pos x="30" y="1035"/>
              </a:cxn>
              <a:cxn ang="0">
                <a:pos x="44" y="1087"/>
              </a:cxn>
              <a:cxn ang="0">
                <a:pos x="25" y="999"/>
              </a:cxn>
              <a:cxn ang="0">
                <a:pos x="14" y="946"/>
              </a:cxn>
              <a:cxn ang="0">
                <a:pos x="26" y="945"/>
              </a:cxn>
              <a:cxn ang="0">
                <a:pos x="26" y="999"/>
              </a:cxn>
              <a:cxn ang="0">
                <a:pos x="16" y="903"/>
              </a:cxn>
              <a:cxn ang="0">
                <a:pos x="6" y="850"/>
              </a:cxn>
              <a:cxn ang="0">
                <a:pos x="18" y="849"/>
              </a:cxn>
              <a:cxn ang="0">
                <a:pos x="16" y="903"/>
              </a:cxn>
              <a:cxn ang="0">
                <a:pos x="3" y="802"/>
              </a:cxn>
              <a:cxn ang="0">
                <a:pos x="7" y="748"/>
              </a:cxn>
              <a:cxn ang="0">
                <a:pos x="15" y="801"/>
              </a:cxn>
              <a:cxn ang="0">
                <a:pos x="9" y="808"/>
              </a:cxn>
              <a:cxn ang="0">
                <a:pos x="0" y="705"/>
              </a:cxn>
              <a:cxn ang="0">
                <a:pos x="6" y="651"/>
              </a:cxn>
              <a:cxn ang="0">
                <a:pos x="12" y="657"/>
              </a:cxn>
              <a:cxn ang="0">
                <a:pos x="6" y="711"/>
              </a:cxn>
              <a:cxn ang="0">
                <a:pos x="6" y="615"/>
              </a:cxn>
              <a:cxn ang="0">
                <a:pos x="1" y="561"/>
              </a:cxn>
              <a:cxn ang="0">
                <a:pos x="13" y="562"/>
              </a:cxn>
              <a:cxn ang="0">
                <a:pos x="6" y="615"/>
              </a:cxn>
              <a:cxn ang="0">
                <a:pos x="9" y="520"/>
              </a:cxn>
              <a:cxn ang="0">
                <a:pos x="6" y="465"/>
              </a:cxn>
              <a:cxn ang="0">
                <a:pos x="18" y="466"/>
              </a:cxn>
              <a:cxn ang="0">
                <a:pos x="9" y="520"/>
              </a:cxn>
              <a:cxn ang="0">
                <a:pos x="15" y="424"/>
              </a:cxn>
              <a:cxn ang="0">
                <a:pos x="15" y="370"/>
              </a:cxn>
              <a:cxn ang="0">
                <a:pos x="27" y="371"/>
              </a:cxn>
              <a:cxn ang="0">
                <a:pos x="16" y="424"/>
              </a:cxn>
              <a:cxn ang="0">
                <a:pos x="26" y="329"/>
              </a:cxn>
              <a:cxn ang="0">
                <a:pos x="27" y="274"/>
              </a:cxn>
              <a:cxn ang="0">
                <a:pos x="39" y="276"/>
              </a:cxn>
              <a:cxn ang="0">
                <a:pos x="27" y="329"/>
              </a:cxn>
              <a:cxn ang="0">
                <a:pos x="40" y="234"/>
              </a:cxn>
              <a:cxn ang="0">
                <a:pos x="44" y="179"/>
              </a:cxn>
              <a:cxn ang="0">
                <a:pos x="56" y="182"/>
              </a:cxn>
              <a:cxn ang="0">
                <a:pos x="41" y="234"/>
              </a:cxn>
              <a:cxn ang="0">
                <a:pos x="59" y="140"/>
              </a:cxn>
              <a:cxn ang="0">
                <a:pos x="66" y="86"/>
              </a:cxn>
              <a:cxn ang="0">
                <a:pos x="77" y="89"/>
              </a:cxn>
              <a:cxn ang="0">
                <a:pos x="60" y="140"/>
              </a:cxn>
              <a:cxn ang="0">
                <a:pos x="82" y="46"/>
              </a:cxn>
              <a:cxn ang="0">
                <a:pos x="88" y="5"/>
              </a:cxn>
              <a:cxn ang="0">
                <a:pos x="100" y="9"/>
              </a:cxn>
              <a:cxn ang="0">
                <a:pos x="84" y="47"/>
              </a:cxn>
            </a:cxnLst>
            <a:rect l="0" t="0" r="r" b="b"/>
            <a:pathLst>
              <a:path w="101" h="1189">
                <a:moveTo>
                  <a:pt x="54" y="1189"/>
                </a:moveTo>
                <a:cubicBezTo>
                  <a:pt x="51" y="1189"/>
                  <a:pt x="49" y="1187"/>
                  <a:pt x="48" y="1184"/>
                </a:cubicBezTo>
                <a:cubicBezTo>
                  <a:pt x="48" y="1184"/>
                  <a:pt x="44" y="1167"/>
                  <a:pt x="39" y="1137"/>
                </a:cubicBezTo>
                <a:cubicBezTo>
                  <a:pt x="39" y="1133"/>
                  <a:pt x="41" y="1130"/>
                  <a:pt x="44" y="1130"/>
                </a:cubicBezTo>
                <a:cubicBezTo>
                  <a:pt x="47" y="1129"/>
                  <a:pt x="51" y="1131"/>
                  <a:pt x="51" y="1135"/>
                </a:cubicBezTo>
                <a:cubicBezTo>
                  <a:pt x="56" y="1165"/>
                  <a:pt x="60" y="1182"/>
                  <a:pt x="60" y="1182"/>
                </a:cubicBezTo>
                <a:cubicBezTo>
                  <a:pt x="61" y="1185"/>
                  <a:pt x="58" y="1188"/>
                  <a:pt x="55" y="1189"/>
                </a:cubicBezTo>
                <a:cubicBezTo>
                  <a:pt x="55" y="1189"/>
                  <a:pt x="54" y="1189"/>
                  <a:pt x="54" y="1189"/>
                </a:cubicBezTo>
                <a:close/>
                <a:moveTo>
                  <a:pt x="38" y="1094"/>
                </a:moveTo>
                <a:cubicBezTo>
                  <a:pt x="35" y="1094"/>
                  <a:pt x="32" y="1092"/>
                  <a:pt x="32" y="1089"/>
                </a:cubicBezTo>
                <a:cubicBezTo>
                  <a:pt x="29" y="1074"/>
                  <a:pt x="27" y="1058"/>
                  <a:pt x="25" y="1042"/>
                </a:cubicBezTo>
                <a:cubicBezTo>
                  <a:pt x="25" y="1038"/>
                  <a:pt x="27" y="1035"/>
                  <a:pt x="30" y="1035"/>
                </a:cubicBezTo>
                <a:cubicBezTo>
                  <a:pt x="33" y="1034"/>
                  <a:pt x="36" y="1037"/>
                  <a:pt x="37" y="1040"/>
                </a:cubicBezTo>
                <a:cubicBezTo>
                  <a:pt x="39" y="1056"/>
                  <a:pt x="41" y="1072"/>
                  <a:pt x="44" y="1087"/>
                </a:cubicBezTo>
                <a:cubicBezTo>
                  <a:pt x="44" y="1091"/>
                  <a:pt x="42" y="1094"/>
                  <a:pt x="38" y="1094"/>
                </a:cubicBezTo>
                <a:close/>
                <a:moveTo>
                  <a:pt x="25" y="999"/>
                </a:moveTo>
                <a:cubicBezTo>
                  <a:pt x="22" y="999"/>
                  <a:pt x="19" y="997"/>
                  <a:pt x="19" y="994"/>
                </a:cubicBezTo>
                <a:cubicBezTo>
                  <a:pt x="17" y="978"/>
                  <a:pt x="16" y="962"/>
                  <a:pt x="14" y="946"/>
                </a:cubicBezTo>
                <a:cubicBezTo>
                  <a:pt x="14" y="943"/>
                  <a:pt x="16" y="940"/>
                  <a:pt x="19" y="939"/>
                </a:cubicBezTo>
                <a:cubicBezTo>
                  <a:pt x="23" y="939"/>
                  <a:pt x="26" y="941"/>
                  <a:pt x="26" y="945"/>
                </a:cubicBezTo>
                <a:cubicBezTo>
                  <a:pt x="28" y="961"/>
                  <a:pt x="29" y="977"/>
                  <a:pt x="31" y="992"/>
                </a:cubicBezTo>
                <a:cubicBezTo>
                  <a:pt x="31" y="996"/>
                  <a:pt x="29" y="999"/>
                  <a:pt x="26" y="999"/>
                </a:cubicBezTo>
                <a:lnTo>
                  <a:pt x="25" y="999"/>
                </a:lnTo>
                <a:close/>
                <a:moveTo>
                  <a:pt x="16" y="903"/>
                </a:moveTo>
                <a:cubicBezTo>
                  <a:pt x="13" y="903"/>
                  <a:pt x="10" y="901"/>
                  <a:pt x="10" y="898"/>
                </a:cubicBezTo>
                <a:cubicBezTo>
                  <a:pt x="8" y="882"/>
                  <a:pt x="7" y="866"/>
                  <a:pt x="6" y="850"/>
                </a:cubicBezTo>
                <a:cubicBezTo>
                  <a:pt x="6" y="847"/>
                  <a:pt x="8" y="844"/>
                  <a:pt x="12" y="844"/>
                </a:cubicBezTo>
                <a:cubicBezTo>
                  <a:pt x="15" y="843"/>
                  <a:pt x="18" y="846"/>
                  <a:pt x="18" y="849"/>
                </a:cubicBezTo>
                <a:cubicBezTo>
                  <a:pt x="19" y="865"/>
                  <a:pt x="20" y="881"/>
                  <a:pt x="22" y="897"/>
                </a:cubicBezTo>
                <a:cubicBezTo>
                  <a:pt x="22" y="900"/>
                  <a:pt x="19" y="903"/>
                  <a:pt x="16" y="903"/>
                </a:cubicBezTo>
                <a:close/>
                <a:moveTo>
                  <a:pt x="9" y="808"/>
                </a:moveTo>
                <a:cubicBezTo>
                  <a:pt x="6" y="808"/>
                  <a:pt x="3" y="805"/>
                  <a:pt x="3" y="802"/>
                </a:cubicBezTo>
                <a:cubicBezTo>
                  <a:pt x="3" y="786"/>
                  <a:pt x="2" y="770"/>
                  <a:pt x="1" y="754"/>
                </a:cubicBezTo>
                <a:cubicBezTo>
                  <a:pt x="1" y="751"/>
                  <a:pt x="4" y="748"/>
                  <a:pt x="7" y="748"/>
                </a:cubicBezTo>
                <a:cubicBezTo>
                  <a:pt x="10" y="747"/>
                  <a:pt x="13" y="750"/>
                  <a:pt x="13" y="754"/>
                </a:cubicBezTo>
                <a:cubicBezTo>
                  <a:pt x="14" y="769"/>
                  <a:pt x="15" y="785"/>
                  <a:pt x="15" y="801"/>
                </a:cubicBezTo>
                <a:cubicBezTo>
                  <a:pt x="15" y="805"/>
                  <a:pt x="13" y="808"/>
                  <a:pt x="10" y="808"/>
                </a:cubicBezTo>
                <a:lnTo>
                  <a:pt x="9" y="808"/>
                </a:lnTo>
                <a:close/>
                <a:moveTo>
                  <a:pt x="6" y="711"/>
                </a:moveTo>
                <a:cubicBezTo>
                  <a:pt x="3" y="711"/>
                  <a:pt x="0" y="709"/>
                  <a:pt x="0" y="705"/>
                </a:cubicBezTo>
                <a:cubicBezTo>
                  <a:pt x="0" y="689"/>
                  <a:pt x="0" y="673"/>
                  <a:pt x="0" y="657"/>
                </a:cubicBezTo>
                <a:cubicBezTo>
                  <a:pt x="0" y="654"/>
                  <a:pt x="2" y="651"/>
                  <a:pt x="6" y="651"/>
                </a:cubicBezTo>
                <a:cubicBezTo>
                  <a:pt x="6" y="651"/>
                  <a:pt x="6" y="651"/>
                  <a:pt x="6" y="651"/>
                </a:cubicBezTo>
                <a:cubicBezTo>
                  <a:pt x="9" y="651"/>
                  <a:pt x="12" y="654"/>
                  <a:pt x="12" y="657"/>
                </a:cubicBezTo>
                <a:cubicBezTo>
                  <a:pt x="12" y="673"/>
                  <a:pt x="12" y="689"/>
                  <a:pt x="12" y="705"/>
                </a:cubicBezTo>
                <a:cubicBezTo>
                  <a:pt x="12" y="708"/>
                  <a:pt x="9" y="711"/>
                  <a:pt x="6" y="711"/>
                </a:cubicBezTo>
                <a:close/>
                <a:moveTo>
                  <a:pt x="6" y="615"/>
                </a:moveTo>
                <a:cubicBezTo>
                  <a:pt x="6" y="615"/>
                  <a:pt x="6" y="615"/>
                  <a:pt x="6" y="615"/>
                </a:cubicBezTo>
                <a:cubicBezTo>
                  <a:pt x="3" y="615"/>
                  <a:pt x="0" y="613"/>
                  <a:pt x="0" y="609"/>
                </a:cubicBezTo>
                <a:cubicBezTo>
                  <a:pt x="0" y="593"/>
                  <a:pt x="1" y="577"/>
                  <a:pt x="1" y="561"/>
                </a:cubicBezTo>
                <a:cubicBezTo>
                  <a:pt x="1" y="558"/>
                  <a:pt x="4" y="555"/>
                  <a:pt x="7" y="556"/>
                </a:cubicBezTo>
                <a:cubicBezTo>
                  <a:pt x="11" y="556"/>
                  <a:pt x="13" y="559"/>
                  <a:pt x="13" y="562"/>
                </a:cubicBezTo>
                <a:cubicBezTo>
                  <a:pt x="13" y="578"/>
                  <a:pt x="12" y="593"/>
                  <a:pt x="12" y="609"/>
                </a:cubicBezTo>
                <a:cubicBezTo>
                  <a:pt x="12" y="613"/>
                  <a:pt x="9" y="615"/>
                  <a:pt x="6" y="615"/>
                </a:cubicBezTo>
                <a:close/>
                <a:moveTo>
                  <a:pt x="9" y="520"/>
                </a:moveTo>
                <a:cubicBezTo>
                  <a:pt x="9" y="520"/>
                  <a:pt x="9" y="520"/>
                  <a:pt x="9" y="520"/>
                </a:cubicBezTo>
                <a:cubicBezTo>
                  <a:pt x="6" y="520"/>
                  <a:pt x="3" y="517"/>
                  <a:pt x="3" y="513"/>
                </a:cubicBezTo>
                <a:cubicBezTo>
                  <a:pt x="4" y="497"/>
                  <a:pt x="5" y="481"/>
                  <a:pt x="6" y="465"/>
                </a:cubicBezTo>
                <a:cubicBezTo>
                  <a:pt x="6" y="462"/>
                  <a:pt x="9" y="460"/>
                  <a:pt x="13" y="460"/>
                </a:cubicBezTo>
                <a:cubicBezTo>
                  <a:pt x="16" y="460"/>
                  <a:pt x="18" y="463"/>
                  <a:pt x="18" y="466"/>
                </a:cubicBezTo>
                <a:cubicBezTo>
                  <a:pt x="17" y="482"/>
                  <a:pt x="16" y="498"/>
                  <a:pt x="15" y="514"/>
                </a:cubicBezTo>
                <a:cubicBezTo>
                  <a:pt x="15" y="517"/>
                  <a:pt x="12" y="520"/>
                  <a:pt x="9" y="520"/>
                </a:cubicBezTo>
                <a:close/>
                <a:moveTo>
                  <a:pt x="16" y="424"/>
                </a:moveTo>
                <a:cubicBezTo>
                  <a:pt x="15" y="424"/>
                  <a:pt x="15" y="424"/>
                  <a:pt x="15" y="424"/>
                </a:cubicBezTo>
                <a:cubicBezTo>
                  <a:pt x="12" y="424"/>
                  <a:pt x="10" y="421"/>
                  <a:pt x="10" y="417"/>
                </a:cubicBezTo>
                <a:cubicBezTo>
                  <a:pt x="11" y="401"/>
                  <a:pt x="13" y="385"/>
                  <a:pt x="15" y="370"/>
                </a:cubicBezTo>
                <a:cubicBezTo>
                  <a:pt x="15" y="366"/>
                  <a:pt x="18" y="364"/>
                  <a:pt x="21" y="364"/>
                </a:cubicBezTo>
                <a:cubicBezTo>
                  <a:pt x="25" y="365"/>
                  <a:pt x="27" y="368"/>
                  <a:pt x="27" y="371"/>
                </a:cubicBezTo>
                <a:cubicBezTo>
                  <a:pt x="25" y="387"/>
                  <a:pt x="23" y="403"/>
                  <a:pt x="22" y="419"/>
                </a:cubicBezTo>
                <a:cubicBezTo>
                  <a:pt x="22" y="422"/>
                  <a:pt x="19" y="424"/>
                  <a:pt x="16" y="424"/>
                </a:cubicBezTo>
                <a:close/>
                <a:moveTo>
                  <a:pt x="27" y="329"/>
                </a:moveTo>
                <a:cubicBezTo>
                  <a:pt x="26" y="329"/>
                  <a:pt x="26" y="329"/>
                  <a:pt x="26" y="329"/>
                </a:cubicBezTo>
                <a:cubicBezTo>
                  <a:pt x="22" y="328"/>
                  <a:pt x="20" y="325"/>
                  <a:pt x="21" y="322"/>
                </a:cubicBezTo>
                <a:cubicBezTo>
                  <a:pt x="23" y="306"/>
                  <a:pt x="25" y="290"/>
                  <a:pt x="27" y="274"/>
                </a:cubicBezTo>
                <a:cubicBezTo>
                  <a:pt x="28" y="271"/>
                  <a:pt x="31" y="269"/>
                  <a:pt x="34" y="269"/>
                </a:cubicBezTo>
                <a:cubicBezTo>
                  <a:pt x="38" y="270"/>
                  <a:pt x="40" y="273"/>
                  <a:pt x="39" y="276"/>
                </a:cubicBezTo>
                <a:cubicBezTo>
                  <a:pt x="37" y="292"/>
                  <a:pt x="35" y="308"/>
                  <a:pt x="33" y="323"/>
                </a:cubicBezTo>
                <a:cubicBezTo>
                  <a:pt x="32" y="326"/>
                  <a:pt x="30" y="329"/>
                  <a:pt x="27" y="329"/>
                </a:cubicBezTo>
                <a:close/>
                <a:moveTo>
                  <a:pt x="41" y="234"/>
                </a:moveTo>
                <a:cubicBezTo>
                  <a:pt x="40" y="234"/>
                  <a:pt x="40" y="234"/>
                  <a:pt x="40" y="234"/>
                </a:cubicBezTo>
                <a:cubicBezTo>
                  <a:pt x="37" y="233"/>
                  <a:pt x="35" y="230"/>
                  <a:pt x="35" y="227"/>
                </a:cubicBezTo>
                <a:cubicBezTo>
                  <a:pt x="38" y="211"/>
                  <a:pt x="41" y="195"/>
                  <a:pt x="44" y="179"/>
                </a:cubicBezTo>
                <a:cubicBezTo>
                  <a:pt x="45" y="176"/>
                  <a:pt x="48" y="174"/>
                  <a:pt x="51" y="175"/>
                </a:cubicBezTo>
                <a:cubicBezTo>
                  <a:pt x="55" y="175"/>
                  <a:pt x="57" y="179"/>
                  <a:pt x="56" y="182"/>
                </a:cubicBezTo>
                <a:cubicBezTo>
                  <a:pt x="53" y="197"/>
                  <a:pt x="50" y="213"/>
                  <a:pt x="47" y="229"/>
                </a:cubicBezTo>
                <a:cubicBezTo>
                  <a:pt x="47" y="232"/>
                  <a:pt x="44" y="234"/>
                  <a:pt x="41" y="234"/>
                </a:cubicBezTo>
                <a:close/>
                <a:moveTo>
                  <a:pt x="60" y="140"/>
                </a:moveTo>
                <a:cubicBezTo>
                  <a:pt x="60" y="140"/>
                  <a:pt x="59" y="140"/>
                  <a:pt x="59" y="140"/>
                </a:cubicBezTo>
                <a:cubicBezTo>
                  <a:pt x="56" y="139"/>
                  <a:pt x="54" y="136"/>
                  <a:pt x="54" y="132"/>
                </a:cubicBezTo>
                <a:cubicBezTo>
                  <a:pt x="58" y="117"/>
                  <a:pt x="62" y="101"/>
                  <a:pt x="66" y="86"/>
                </a:cubicBezTo>
                <a:cubicBezTo>
                  <a:pt x="67" y="82"/>
                  <a:pt x="70" y="80"/>
                  <a:pt x="73" y="81"/>
                </a:cubicBezTo>
                <a:cubicBezTo>
                  <a:pt x="76" y="82"/>
                  <a:pt x="78" y="85"/>
                  <a:pt x="77" y="89"/>
                </a:cubicBezTo>
                <a:cubicBezTo>
                  <a:pt x="73" y="104"/>
                  <a:pt x="70" y="119"/>
                  <a:pt x="66" y="135"/>
                </a:cubicBezTo>
                <a:cubicBezTo>
                  <a:pt x="65" y="138"/>
                  <a:pt x="63" y="140"/>
                  <a:pt x="60" y="140"/>
                </a:cubicBezTo>
                <a:close/>
                <a:moveTo>
                  <a:pt x="84" y="47"/>
                </a:moveTo>
                <a:cubicBezTo>
                  <a:pt x="83" y="47"/>
                  <a:pt x="83" y="47"/>
                  <a:pt x="82" y="46"/>
                </a:cubicBezTo>
                <a:cubicBezTo>
                  <a:pt x="79" y="46"/>
                  <a:pt x="77" y="42"/>
                  <a:pt x="78" y="39"/>
                </a:cubicBezTo>
                <a:cubicBezTo>
                  <a:pt x="81" y="28"/>
                  <a:pt x="85" y="16"/>
                  <a:pt x="88" y="5"/>
                </a:cubicBezTo>
                <a:cubicBezTo>
                  <a:pt x="89" y="2"/>
                  <a:pt x="93" y="0"/>
                  <a:pt x="96" y="1"/>
                </a:cubicBezTo>
                <a:cubicBezTo>
                  <a:pt x="99" y="2"/>
                  <a:pt x="101" y="6"/>
                  <a:pt x="100" y="9"/>
                </a:cubicBezTo>
                <a:cubicBezTo>
                  <a:pt x="96" y="20"/>
                  <a:pt x="93" y="31"/>
                  <a:pt x="90" y="42"/>
                </a:cubicBezTo>
                <a:cubicBezTo>
                  <a:pt x="89" y="45"/>
                  <a:pt x="87" y="47"/>
                  <a:pt x="84" y="47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Freeform 151"/>
          <p:cNvSpPr/>
          <p:nvPr/>
        </p:nvSpPr>
        <p:spPr bwMode="auto">
          <a:xfrm>
            <a:off x="5389563" y="5121275"/>
            <a:ext cx="1181100" cy="1641475"/>
          </a:xfrm>
          <a:custGeom>
            <a:avLst/>
            <a:gdLst/>
            <a:ahLst/>
            <a:cxnLst>
              <a:cxn ang="0">
                <a:pos x="0" y="761"/>
              </a:cxn>
              <a:cxn ang="0">
                <a:pos x="44" y="805"/>
              </a:cxn>
              <a:cxn ang="0">
                <a:pos x="535" y="805"/>
              </a:cxn>
              <a:cxn ang="0">
                <a:pos x="579" y="761"/>
              </a:cxn>
              <a:cxn ang="0">
                <a:pos x="579" y="44"/>
              </a:cxn>
              <a:cxn ang="0">
                <a:pos x="535" y="0"/>
              </a:cxn>
              <a:cxn ang="0">
                <a:pos x="44" y="0"/>
              </a:cxn>
              <a:cxn ang="0">
                <a:pos x="0" y="44"/>
              </a:cxn>
              <a:cxn ang="0">
                <a:pos x="0" y="761"/>
              </a:cxn>
            </a:cxnLst>
            <a:rect l="0" t="0" r="r" b="b"/>
            <a:pathLst>
              <a:path w="579" h="805">
                <a:moveTo>
                  <a:pt x="0" y="761"/>
                </a:moveTo>
                <a:cubicBezTo>
                  <a:pt x="0" y="786"/>
                  <a:pt x="20" y="805"/>
                  <a:pt x="44" y="805"/>
                </a:cubicBezTo>
                <a:cubicBezTo>
                  <a:pt x="535" y="805"/>
                  <a:pt x="535" y="805"/>
                  <a:pt x="535" y="805"/>
                </a:cubicBezTo>
                <a:cubicBezTo>
                  <a:pt x="559" y="805"/>
                  <a:pt x="579" y="786"/>
                  <a:pt x="579" y="761"/>
                </a:cubicBezTo>
                <a:cubicBezTo>
                  <a:pt x="579" y="44"/>
                  <a:pt x="579" y="44"/>
                  <a:pt x="579" y="44"/>
                </a:cubicBezTo>
                <a:cubicBezTo>
                  <a:pt x="579" y="20"/>
                  <a:pt x="559" y="0"/>
                  <a:pt x="53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lnTo>
                  <a:pt x="0" y="761"/>
                </a:lnTo>
                <a:close/>
              </a:path>
            </a:pathLst>
          </a:custGeom>
          <a:solidFill>
            <a:sysClr val="windowText" lastClr="000000">
              <a:lumMod val="50000"/>
              <a:lumOff val="50000"/>
            </a:sysClr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Rectangle 152"/>
          <p:cNvSpPr>
            <a:spLocks noChangeArrowheads="1"/>
          </p:cNvSpPr>
          <p:nvPr/>
        </p:nvSpPr>
        <p:spPr bwMode="auto">
          <a:xfrm>
            <a:off x="5476875" y="5194300"/>
            <a:ext cx="1008063" cy="14271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Freeform 153"/>
          <p:cNvSpPr/>
          <p:nvPr/>
        </p:nvSpPr>
        <p:spPr bwMode="auto">
          <a:xfrm>
            <a:off x="5476875" y="5194300"/>
            <a:ext cx="1008063" cy="1427163"/>
          </a:xfrm>
          <a:custGeom>
            <a:avLst/>
            <a:gdLst/>
            <a:ahLst/>
            <a:cxnLst>
              <a:cxn ang="0">
                <a:pos x="0" y="675"/>
              </a:cxn>
              <a:cxn ang="0">
                <a:pos x="0" y="0"/>
              </a:cxn>
              <a:cxn ang="0">
                <a:pos x="477" y="0"/>
              </a:cxn>
              <a:cxn ang="0">
                <a:pos x="0" y="675"/>
              </a:cxn>
            </a:cxnLst>
            <a:rect l="0" t="0" r="r" b="b"/>
            <a:pathLst>
              <a:path w="477" h="675">
                <a:moveTo>
                  <a:pt x="0" y="675"/>
                </a:moveTo>
                <a:lnTo>
                  <a:pt x="0" y="0"/>
                </a:lnTo>
                <a:lnTo>
                  <a:pt x="477" y="0"/>
                </a:lnTo>
                <a:lnTo>
                  <a:pt x="0" y="67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0" name="Oval 154"/>
          <p:cNvSpPr>
            <a:spLocks noChangeArrowheads="1"/>
          </p:cNvSpPr>
          <p:nvPr/>
        </p:nvSpPr>
        <p:spPr bwMode="auto">
          <a:xfrm>
            <a:off x="5942013" y="6653213"/>
            <a:ext cx="77788" cy="79375"/>
          </a:xfrm>
          <a:prstGeom prst="ellipse">
            <a:avLst/>
          </a:prstGeom>
          <a:solidFill>
            <a:srgbClr val="5F4F4E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1" name="Freeform 155"/>
          <p:cNvSpPr/>
          <p:nvPr/>
        </p:nvSpPr>
        <p:spPr bwMode="auto">
          <a:xfrm>
            <a:off x="5894388" y="5154613"/>
            <a:ext cx="169863" cy="12700"/>
          </a:xfrm>
          <a:custGeom>
            <a:avLst/>
            <a:gdLst/>
            <a:ahLst/>
            <a:cxnLst>
              <a:cxn ang="0">
                <a:pos x="80" y="7"/>
              </a:cxn>
              <a:cxn ang="0">
                <a:pos x="83" y="4"/>
              </a:cxn>
              <a:cxn ang="0">
                <a:pos x="80" y="0"/>
              </a:cxn>
              <a:cxn ang="0">
                <a:pos x="3" y="0"/>
              </a:cxn>
              <a:cxn ang="0">
                <a:pos x="0" y="4"/>
              </a:cxn>
              <a:cxn ang="0">
                <a:pos x="3" y="7"/>
              </a:cxn>
              <a:cxn ang="0">
                <a:pos x="80" y="7"/>
              </a:cxn>
            </a:cxnLst>
            <a:rect l="0" t="0" r="r" b="b"/>
            <a:pathLst>
              <a:path w="83" h="7">
                <a:moveTo>
                  <a:pt x="80" y="7"/>
                </a:moveTo>
                <a:cubicBezTo>
                  <a:pt x="82" y="7"/>
                  <a:pt x="83" y="5"/>
                  <a:pt x="83" y="4"/>
                </a:cubicBezTo>
                <a:cubicBezTo>
                  <a:pt x="83" y="2"/>
                  <a:pt x="82" y="0"/>
                  <a:pt x="80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2" y="7"/>
                  <a:pt x="3" y="7"/>
                </a:cubicBezTo>
                <a:lnTo>
                  <a:pt x="80" y="7"/>
                </a:lnTo>
                <a:close/>
              </a:path>
            </a:pathLst>
          </a:custGeom>
          <a:solidFill>
            <a:srgbClr val="6D6E70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2" name="Group 178"/>
          <p:cNvGrpSpPr/>
          <p:nvPr/>
        </p:nvGrpSpPr>
        <p:grpSpPr>
          <a:xfrm>
            <a:off x="5546457" y="5680960"/>
            <a:ext cx="861913" cy="663337"/>
            <a:chOff x="4248151" y="4264025"/>
            <a:chExt cx="647700" cy="498476"/>
          </a:xfrm>
          <a:solidFill>
            <a:sysClr val="windowText" lastClr="000000">
              <a:lumMod val="75000"/>
              <a:lumOff val="25000"/>
            </a:sysClr>
          </a:solidFill>
        </p:grpSpPr>
        <p:sp>
          <p:nvSpPr>
            <p:cNvPr id="23" name="Freeform 156"/>
            <p:cNvSpPr>
              <a:spLocks noEditPoints="1"/>
            </p:cNvSpPr>
            <p:nvPr/>
          </p:nvSpPr>
          <p:spPr bwMode="auto">
            <a:xfrm>
              <a:off x="4248151" y="4264025"/>
              <a:ext cx="647700" cy="347663"/>
            </a:xfrm>
            <a:custGeom>
              <a:avLst/>
              <a:gdLst/>
              <a:ahLst/>
              <a:cxnLst>
                <a:cxn ang="0">
                  <a:pos x="127" y="227"/>
                </a:cxn>
                <a:cxn ang="0">
                  <a:pos x="116" y="217"/>
                </a:cxn>
                <a:cxn ang="0">
                  <a:pos x="70" y="73"/>
                </a:cxn>
                <a:cxn ang="0">
                  <a:pos x="7" y="23"/>
                </a:cxn>
                <a:cxn ang="0">
                  <a:pos x="5" y="5"/>
                </a:cxn>
                <a:cxn ang="0">
                  <a:pos x="22" y="6"/>
                </a:cxn>
                <a:cxn ang="0">
                  <a:pos x="82" y="57"/>
                </a:cxn>
                <a:cxn ang="0">
                  <a:pos x="409" y="57"/>
                </a:cxn>
                <a:cxn ang="0">
                  <a:pos x="419" y="59"/>
                </a:cxn>
                <a:cxn ang="0">
                  <a:pos x="420" y="69"/>
                </a:cxn>
                <a:cxn ang="0">
                  <a:pos x="354" y="219"/>
                </a:cxn>
                <a:cxn ang="0">
                  <a:pos x="343" y="227"/>
                </a:cxn>
                <a:cxn ang="0">
                  <a:pos x="137" y="198"/>
                </a:cxn>
                <a:cxn ang="0">
                  <a:pos x="334" y="198"/>
                </a:cxn>
                <a:cxn ang="0">
                  <a:pos x="390" y="71"/>
                </a:cxn>
                <a:cxn ang="0">
                  <a:pos x="97" y="71"/>
                </a:cxn>
                <a:cxn ang="0">
                  <a:pos x="137" y="198"/>
                </a:cxn>
              </a:cxnLst>
              <a:rect l="0" t="0" r="r" b="b"/>
              <a:pathLst>
                <a:path w="422" h="227">
                  <a:moveTo>
                    <a:pt x="127" y="227"/>
                  </a:moveTo>
                  <a:cubicBezTo>
                    <a:pt x="122" y="227"/>
                    <a:pt x="117" y="222"/>
                    <a:pt x="116" y="217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" y="18"/>
                    <a:pt x="0" y="10"/>
                    <a:pt x="5" y="5"/>
                  </a:cubicBezTo>
                  <a:cubicBezTo>
                    <a:pt x="9" y="0"/>
                    <a:pt x="17" y="2"/>
                    <a:pt x="22" y="6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409" y="57"/>
                    <a:pt x="409" y="57"/>
                    <a:pt x="409" y="57"/>
                  </a:cubicBezTo>
                  <a:cubicBezTo>
                    <a:pt x="413" y="57"/>
                    <a:pt x="417" y="56"/>
                    <a:pt x="419" y="59"/>
                  </a:cubicBezTo>
                  <a:cubicBezTo>
                    <a:pt x="421" y="63"/>
                    <a:pt x="422" y="65"/>
                    <a:pt x="420" y="69"/>
                  </a:cubicBezTo>
                  <a:cubicBezTo>
                    <a:pt x="354" y="219"/>
                    <a:pt x="354" y="219"/>
                    <a:pt x="354" y="219"/>
                  </a:cubicBezTo>
                  <a:cubicBezTo>
                    <a:pt x="352" y="224"/>
                    <a:pt x="347" y="227"/>
                    <a:pt x="343" y="227"/>
                  </a:cubicBezTo>
                  <a:moveTo>
                    <a:pt x="137" y="198"/>
                  </a:moveTo>
                  <a:cubicBezTo>
                    <a:pt x="334" y="198"/>
                    <a:pt x="334" y="198"/>
                    <a:pt x="334" y="198"/>
                  </a:cubicBezTo>
                  <a:cubicBezTo>
                    <a:pt x="390" y="71"/>
                    <a:pt x="390" y="71"/>
                    <a:pt x="390" y="71"/>
                  </a:cubicBezTo>
                  <a:cubicBezTo>
                    <a:pt x="97" y="71"/>
                    <a:pt x="97" y="71"/>
                    <a:pt x="97" y="71"/>
                  </a:cubicBezTo>
                  <a:lnTo>
                    <a:pt x="137" y="1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Freeform 157"/>
            <p:cNvSpPr/>
            <p:nvPr/>
          </p:nvSpPr>
          <p:spPr bwMode="auto">
            <a:xfrm>
              <a:off x="4459288" y="4349750"/>
              <a:ext cx="58738" cy="249238"/>
            </a:xfrm>
            <a:custGeom>
              <a:avLst/>
              <a:gdLst/>
              <a:ahLst/>
              <a:cxnLst>
                <a:cxn ang="0">
                  <a:pos x="32" y="163"/>
                </a:cxn>
                <a:cxn ang="0">
                  <a:pos x="26" y="158"/>
                </a:cxn>
                <a:cxn ang="0">
                  <a:pos x="1" y="8"/>
                </a:cxn>
                <a:cxn ang="0">
                  <a:pos x="6" y="0"/>
                </a:cxn>
                <a:cxn ang="0">
                  <a:pos x="13" y="6"/>
                </a:cxn>
                <a:cxn ang="0">
                  <a:pos x="39" y="155"/>
                </a:cxn>
                <a:cxn ang="0">
                  <a:pos x="33" y="163"/>
                </a:cxn>
                <a:cxn ang="0">
                  <a:pos x="32" y="163"/>
                </a:cxn>
              </a:cxnLst>
              <a:rect l="0" t="0" r="r" b="b"/>
              <a:pathLst>
                <a:path w="39" h="163">
                  <a:moveTo>
                    <a:pt x="32" y="163"/>
                  </a:moveTo>
                  <a:cubicBezTo>
                    <a:pt x="29" y="163"/>
                    <a:pt x="27" y="161"/>
                    <a:pt x="26" y="15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4"/>
                    <a:pt x="2" y="1"/>
                    <a:pt x="6" y="0"/>
                  </a:cubicBezTo>
                  <a:cubicBezTo>
                    <a:pt x="9" y="0"/>
                    <a:pt x="12" y="2"/>
                    <a:pt x="13" y="6"/>
                  </a:cubicBezTo>
                  <a:cubicBezTo>
                    <a:pt x="39" y="155"/>
                    <a:pt x="39" y="155"/>
                    <a:pt x="39" y="155"/>
                  </a:cubicBezTo>
                  <a:cubicBezTo>
                    <a:pt x="39" y="159"/>
                    <a:pt x="37" y="162"/>
                    <a:pt x="33" y="163"/>
                  </a:cubicBezTo>
                  <a:cubicBezTo>
                    <a:pt x="33" y="163"/>
                    <a:pt x="33" y="163"/>
                    <a:pt x="32" y="16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Freeform 158"/>
            <p:cNvSpPr/>
            <p:nvPr/>
          </p:nvSpPr>
          <p:spPr bwMode="auto">
            <a:xfrm>
              <a:off x="4552951" y="4349750"/>
              <a:ext cx="47625" cy="249238"/>
            </a:xfrm>
            <a:custGeom>
              <a:avLst/>
              <a:gdLst/>
              <a:ahLst/>
              <a:cxnLst>
                <a:cxn ang="0">
                  <a:pos x="25" y="163"/>
                </a:cxn>
                <a:cxn ang="0">
                  <a:pos x="19" y="157"/>
                </a:cxn>
                <a:cxn ang="0">
                  <a:pos x="1" y="7"/>
                </a:cxn>
                <a:cxn ang="0">
                  <a:pos x="6" y="0"/>
                </a:cxn>
                <a:cxn ang="0">
                  <a:pos x="13" y="6"/>
                </a:cxn>
                <a:cxn ang="0">
                  <a:pos x="31" y="156"/>
                </a:cxn>
                <a:cxn ang="0">
                  <a:pos x="25" y="163"/>
                </a:cxn>
              </a:cxnLst>
              <a:rect l="0" t="0" r="r" b="b"/>
              <a:pathLst>
                <a:path w="31" h="163">
                  <a:moveTo>
                    <a:pt x="25" y="163"/>
                  </a:moveTo>
                  <a:cubicBezTo>
                    <a:pt x="22" y="163"/>
                    <a:pt x="19" y="160"/>
                    <a:pt x="19" y="15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3" y="1"/>
                    <a:pt x="6" y="0"/>
                  </a:cubicBezTo>
                  <a:cubicBezTo>
                    <a:pt x="9" y="0"/>
                    <a:pt x="13" y="2"/>
                    <a:pt x="13" y="6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9"/>
                    <a:pt x="29" y="162"/>
                    <a:pt x="25" y="16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Freeform 159"/>
            <p:cNvSpPr/>
            <p:nvPr/>
          </p:nvSpPr>
          <p:spPr bwMode="auto">
            <a:xfrm>
              <a:off x="4648201" y="4352925"/>
              <a:ext cx="42863" cy="242888"/>
            </a:xfrm>
            <a:custGeom>
              <a:avLst/>
              <a:gdLst/>
              <a:ahLst/>
              <a:cxnLst>
                <a:cxn ang="0">
                  <a:pos x="7" y="159"/>
                </a:cxn>
                <a:cxn ang="0">
                  <a:pos x="6" y="159"/>
                </a:cxn>
                <a:cxn ang="0">
                  <a:pos x="1" y="152"/>
                </a:cxn>
                <a:cxn ang="0">
                  <a:pos x="16" y="6"/>
                </a:cxn>
                <a:cxn ang="0">
                  <a:pos x="22" y="0"/>
                </a:cxn>
                <a:cxn ang="0">
                  <a:pos x="28" y="7"/>
                </a:cxn>
                <a:cxn ang="0">
                  <a:pos x="13" y="154"/>
                </a:cxn>
                <a:cxn ang="0">
                  <a:pos x="7" y="159"/>
                </a:cxn>
              </a:cxnLst>
              <a:rect l="0" t="0" r="r" b="b"/>
              <a:pathLst>
                <a:path w="28" h="159">
                  <a:moveTo>
                    <a:pt x="7" y="159"/>
                  </a:moveTo>
                  <a:cubicBezTo>
                    <a:pt x="6" y="159"/>
                    <a:pt x="6" y="159"/>
                    <a:pt x="6" y="159"/>
                  </a:cubicBezTo>
                  <a:cubicBezTo>
                    <a:pt x="3" y="159"/>
                    <a:pt x="0" y="156"/>
                    <a:pt x="1" y="15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2"/>
                    <a:pt x="19" y="0"/>
                    <a:pt x="22" y="0"/>
                  </a:cubicBezTo>
                  <a:cubicBezTo>
                    <a:pt x="26" y="0"/>
                    <a:pt x="28" y="3"/>
                    <a:pt x="28" y="7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13" y="157"/>
                    <a:pt x="10" y="159"/>
                    <a:pt x="7" y="15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Freeform 160"/>
            <p:cNvSpPr/>
            <p:nvPr/>
          </p:nvSpPr>
          <p:spPr bwMode="auto">
            <a:xfrm>
              <a:off x="4708526" y="4356100"/>
              <a:ext cx="104775" cy="238125"/>
            </a:xfrm>
            <a:custGeom>
              <a:avLst/>
              <a:gdLst/>
              <a:ahLst/>
              <a:cxnLst>
                <a:cxn ang="0">
                  <a:pos x="7" y="156"/>
                </a:cxn>
                <a:cxn ang="0">
                  <a:pos x="5" y="156"/>
                </a:cxn>
                <a:cxn ang="0">
                  <a:pos x="1" y="148"/>
                </a:cxn>
                <a:cxn ang="0">
                  <a:pos x="55" y="5"/>
                </a:cxn>
                <a:cxn ang="0">
                  <a:pos x="63" y="1"/>
                </a:cxn>
                <a:cxn ang="0">
                  <a:pos x="67" y="9"/>
                </a:cxn>
                <a:cxn ang="0">
                  <a:pos x="13" y="152"/>
                </a:cxn>
                <a:cxn ang="0">
                  <a:pos x="7" y="156"/>
                </a:cxn>
              </a:cxnLst>
              <a:rect l="0" t="0" r="r" b="b"/>
              <a:pathLst>
                <a:path w="68" h="156">
                  <a:moveTo>
                    <a:pt x="7" y="156"/>
                  </a:moveTo>
                  <a:cubicBezTo>
                    <a:pt x="6" y="156"/>
                    <a:pt x="5" y="156"/>
                    <a:pt x="5" y="156"/>
                  </a:cubicBezTo>
                  <a:cubicBezTo>
                    <a:pt x="1" y="155"/>
                    <a:pt x="0" y="151"/>
                    <a:pt x="1" y="148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7" y="2"/>
                    <a:pt x="60" y="0"/>
                    <a:pt x="63" y="1"/>
                  </a:cubicBezTo>
                  <a:cubicBezTo>
                    <a:pt x="67" y="3"/>
                    <a:pt x="68" y="6"/>
                    <a:pt x="67" y="9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2" y="155"/>
                    <a:pt x="9" y="156"/>
                    <a:pt x="7" y="15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Freeform 161"/>
            <p:cNvSpPr/>
            <p:nvPr/>
          </p:nvSpPr>
          <p:spPr bwMode="auto">
            <a:xfrm>
              <a:off x="4383088" y="4414838"/>
              <a:ext cx="476250" cy="22225"/>
            </a:xfrm>
            <a:custGeom>
              <a:avLst/>
              <a:gdLst/>
              <a:ahLst/>
              <a:cxnLst>
                <a:cxn ang="0">
                  <a:pos x="304" y="14"/>
                </a:cxn>
                <a:cxn ang="0">
                  <a:pos x="6" y="14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304" y="0"/>
                </a:cxn>
                <a:cxn ang="0">
                  <a:pos x="310" y="7"/>
                </a:cxn>
                <a:cxn ang="0">
                  <a:pos x="304" y="14"/>
                </a:cxn>
              </a:cxnLst>
              <a:rect l="0" t="0" r="r" b="b"/>
              <a:pathLst>
                <a:path w="310" h="14">
                  <a:moveTo>
                    <a:pt x="304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4"/>
                    <a:pt x="3" y="0"/>
                    <a:pt x="6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8" y="0"/>
                    <a:pt x="310" y="4"/>
                    <a:pt x="310" y="7"/>
                  </a:cubicBezTo>
                  <a:cubicBezTo>
                    <a:pt x="310" y="11"/>
                    <a:pt x="308" y="14"/>
                    <a:pt x="304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Freeform 162"/>
            <p:cNvSpPr/>
            <p:nvPr/>
          </p:nvSpPr>
          <p:spPr bwMode="auto">
            <a:xfrm>
              <a:off x="4402138" y="4481513"/>
              <a:ext cx="419100" cy="20638"/>
            </a:xfrm>
            <a:custGeom>
              <a:avLst/>
              <a:gdLst/>
              <a:ahLst/>
              <a:cxnLst>
                <a:cxn ang="0">
                  <a:pos x="267" y="14"/>
                </a:cxn>
                <a:cxn ang="0">
                  <a:pos x="6" y="14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267" y="0"/>
                </a:cxn>
                <a:cxn ang="0">
                  <a:pos x="274" y="7"/>
                </a:cxn>
                <a:cxn ang="0">
                  <a:pos x="267" y="14"/>
                </a:cxn>
              </a:cxnLst>
              <a:rect l="0" t="0" r="r" b="b"/>
              <a:pathLst>
                <a:path w="274" h="14">
                  <a:moveTo>
                    <a:pt x="267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1" y="0"/>
                    <a:pt x="274" y="3"/>
                    <a:pt x="274" y="7"/>
                  </a:cubicBezTo>
                  <a:cubicBezTo>
                    <a:pt x="274" y="10"/>
                    <a:pt x="271" y="14"/>
                    <a:pt x="267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0" name="Freeform 163"/>
            <p:cNvSpPr/>
            <p:nvPr/>
          </p:nvSpPr>
          <p:spPr bwMode="auto">
            <a:xfrm>
              <a:off x="4421188" y="4524375"/>
              <a:ext cx="381000" cy="20638"/>
            </a:xfrm>
            <a:custGeom>
              <a:avLst/>
              <a:gdLst/>
              <a:ahLst/>
              <a:cxnLst>
                <a:cxn ang="0">
                  <a:pos x="242" y="14"/>
                </a:cxn>
                <a:cxn ang="0">
                  <a:pos x="6" y="14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242" y="0"/>
                </a:cxn>
                <a:cxn ang="0">
                  <a:pos x="248" y="7"/>
                </a:cxn>
                <a:cxn ang="0">
                  <a:pos x="242" y="14"/>
                </a:cxn>
              </a:cxnLst>
              <a:rect l="0" t="0" r="r" b="b"/>
              <a:pathLst>
                <a:path w="248" h="14">
                  <a:moveTo>
                    <a:pt x="242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4"/>
                    <a:pt x="2" y="0"/>
                    <a:pt x="6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5" y="0"/>
                    <a:pt x="248" y="4"/>
                    <a:pt x="248" y="7"/>
                  </a:cubicBezTo>
                  <a:cubicBezTo>
                    <a:pt x="248" y="11"/>
                    <a:pt x="245" y="14"/>
                    <a:pt x="242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1" name="Freeform 164"/>
            <p:cNvSpPr/>
            <p:nvPr/>
          </p:nvSpPr>
          <p:spPr bwMode="auto">
            <a:xfrm>
              <a:off x="4425951" y="4583113"/>
              <a:ext cx="363538" cy="158750"/>
            </a:xfrm>
            <a:custGeom>
              <a:avLst/>
              <a:gdLst/>
              <a:ahLst/>
              <a:cxnLst>
                <a:cxn ang="0">
                  <a:pos x="230" y="104"/>
                </a:cxn>
                <a:cxn ang="0">
                  <a:pos x="7" y="104"/>
                </a:cxn>
                <a:cxn ang="0">
                  <a:pos x="2" y="102"/>
                </a:cxn>
                <a:cxn ang="0">
                  <a:pos x="0" y="96"/>
                </a:cxn>
                <a:cxn ang="0">
                  <a:pos x="4" y="7"/>
                </a:cxn>
                <a:cxn ang="0">
                  <a:pos x="11" y="0"/>
                </a:cxn>
                <a:cxn ang="0">
                  <a:pos x="18" y="8"/>
                </a:cxn>
                <a:cxn ang="0">
                  <a:pos x="15" y="90"/>
                </a:cxn>
                <a:cxn ang="0">
                  <a:pos x="230" y="90"/>
                </a:cxn>
                <a:cxn ang="0">
                  <a:pos x="237" y="97"/>
                </a:cxn>
                <a:cxn ang="0">
                  <a:pos x="230" y="104"/>
                </a:cxn>
              </a:cxnLst>
              <a:rect l="0" t="0" r="r" b="b"/>
              <a:pathLst>
                <a:path w="237" h="104">
                  <a:moveTo>
                    <a:pt x="230" y="104"/>
                  </a:moveTo>
                  <a:cubicBezTo>
                    <a:pt x="7" y="104"/>
                    <a:pt x="7" y="104"/>
                    <a:pt x="7" y="104"/>
                  </a:cubicBezTo>
                  <a:cubicBezTo>
                    <a:pt x="5" y="104"/>
                    <a:pt x="4" y="103"/>
                    <a:pt x="2" y="102"/>
                  </a:cubicBezTo>
                  <a:cubicBezTo>
                    <a:pt x="1" y="100"/>
                    <a:pt x="0" y="98"/>
                    <a:pt x="0" y="9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15" y="0"/>
                    <a:pt x="18" y="4"/>
                    <a:pt x="18" y="8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230" y="90"/>
                    <a:pt x="230" y="90"/>
                    <a:pt x="230" y="90"/>
                  </a:cubicBezTo>
                  <a:cubicBezTo>
                    <a:pt x="234" y="90"/>
                    <a:pt x="237" y="93"/>
                    <a:pt x="237" y="97"/>
                  </a:cubicBezTo>
                  <a:cubicBezTo>
                    <a:pt x="237" y="101"/>
                    <a:pt x="234" y="104"/>
                    <a:pt x="230" y="10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Oval 165"/>
            <p:cNvSpPr>
              <a:spLocks noChangeArrowheads="1"/>
            </p:cNvSpPr>
            <p:nvPr/>
          </p:nvSpPr>
          <p:spPr bwMode="auto">
            <a:xfrm>
              <a:off x="4397376" y="4681538"/>
              <a:ext cx="77788" cy="809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Oval 166"/>
            <p:cNvSpPr>
              <a:spLocks noChangeArrowheads="1"/>
            </p:cNvSpPr>
            <p:nvPr/>
          </p:nvSpPr>
          <p:spPr bwMode="auto">
            <a:xfrm>
              <a:off x="4721226" y="4681538"/>
              <a:ext cx="79375" cy="80963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4" name="Freeform 167"/>
          <p:cNvSpPr/>
          <p:nvPr/>
        </p:nvSpPr>
        <p:spPr bwMode="auto">
          <a:xfrm>
            <a:off x="5938838" y="5507038"/>
            <a:ext cx="962025" cy="1346200"/>
          </a:xfrm>
          <a:custGeom>
            <a:avLst/>
            <a:gdLst/>
            <a:ahLst/>
            <a:cxnLst>
              <a:cxn ang="0">
                <a:pos x="33" y="292"/>
              </a:cxn>
              <a:cxn ang="0">
                <a:pos x="25" y="237"/>
              </a:cxn>
              <a:cxn ang="0">
                <a:pos x="100" y="283"/>
              </a:cxn>
              <a:cxn ang="0">
                <a:pos x="129" y="356"/>
              </a:cxn>
              <a:cxn ang="0">
                <a:pos x="124" y="229"/>
              </a:cxn>
              <a:cxn ang="0">
                <a:pos x="77" y="27"/>
              </a:cxn>
              <a:cxn ang="0">
                <a:pos x="130" y="51"/>
              </a:cxn>
              <a:cxn ang="0">
                <a:pos x="182" y="199"/>
              </a:cxn>
              <a:cxn ang="0">
                <a:pos x="229" y="197"/>
              </a:cxn>
              <a:cxn ang="0">
                <a:pos x="274" y="241"/>
              </a:cxn>
              <a:cxn ang="0">
                <a:pos x="333" y="256"/>
              </a:cxn>
              <a:cxn ang="0">
                <a:pos x="383" y="300"/>
              </a:cxn>
              <a:cxn ang="0">
                <a:pos x="384" y="436"/>
              </a:cxn>
              <a:cxn ang="0">
                <a:pos x="399" y="524"/>
              </a:cxn>
              <a:cxn ang="0">
                <a:pos x="472" y="660"/>
              </a:cxn>
              <a:cxn ang="0">
                <a:pos x="267" y="660"/>
              </a:cxn>
              <a:cxn ang="0">
                <a:pos x="158" y="515"/>
              </a:cxn>
              <a:cxn ang="0">
                <a:pos x="65" y="389"/>
              </a:cxn>
            </a:cxnLst>
            <a:rect l="0" t="0" r="r" b="b"/>
            <a:pathLst>
              <a:path w="472" h="660">
                <a:moveTo>
                  <a:pt x="33" y="292"/>
                </a:moveTo>
                <a:cubicBezTo>
                  <a:pt x="28" y="248"/>
                  <a:pt x="0" y="253"/>
                  <a:pt x="25" y="237"/>
                </a:cubicBezTo>
                <a:cubicBezTo>
                  <a:pt x="50" y="221"/>
                  <a:pt x="91" y="248"/>
                  <a:pt x="100" y="283"/>
                </a:cubicBezTo>
                <a:cubicBezTo>
                  <a:pt x="110" y="319"/>
                  <a:pt x="115" y="336"/>
                  <a:pt x="129" y="356"/>
                </a:cubicBezTo>
                <a:cubicBezTo>
                  <a:pt x="129" y="356"/>
                  <a:pt x="128" y="267"/>
                  <a:pt x="124" y="229"/>
                </a:cubicBezTo>
                <a:cubicBezTo>
                  <a:pt x="119" y="191"/>
                  <a:pt x="68" y="53"/>
                  <a:pt x="77" y="27"/>
                </a:cubicBezTo>
                <a:cubicBezTo>
                  <a:pt x="87" y="1"/>
                  <a:pt x="112" y="0"/>
                  <a:pt x="130" y="51"/>
                </a:cubicBezTo>
                <a:cubicBezTo>
                  <a:pt x="148" y="101"/>
                  <a:pt x="182" y="199"/>
                  <a:pt x="182" y="199"/>
                </a:cubicBezTo>
                <a:cubicBezTo>
                  <a:pt x="182" y="199"/>
                  <a:pt x="204" y="178"/>
                  <a:pt x="229" y="197"/>
                </a:cubicBezTo>
                <a:cubicBezTo>
                  <a:pt x="253" y="216"/>
                  <a:pt x="246" y="234"/>
                  <a:pt x="274" y="241"/>
                </a:cubicBezTo>
                <a:cubicBezTo>
                  <a:pt x="302" y="249"/>
                  <a:pt x="313" y="236"/>
                  <a:pt x="333" y="256"/>
                </a:cubicBezTo>
                <a:cubicBezTo>
                  <a:pt x="353" y="275"/>
                  <a:pt x="372" y="254"/>
                  <a:pt x="383" y="300"/>
                </a:cubicBezTo>
                <a:cubicBezTo>
                  <a:pt x="393" y="346"/>
                  <a:pt x="380" y="371"/>
                  <a:pt x="384" y="436"/>
                </a:cubicBezTo>
                <a:cubicBezTo>
                  <a:pt x="387" y="502"/>
                  <a:pt x="399" y="524"/>
                  <a:pt x="399" y="524"/>
                </a:cubicBezTo>
                <a:cubicBezTo>
                  <a:pt x="472" y="660"/>
                  <a:pt x="472" y="660"/>
                  <a:pt x="472" y="660"/>
                </a:cubicBezTo>
                <a:cubicBezTo>
                  <a:pt x="267" y="660"/>
                  <a:pt x="267" y="660"/>
                  <a:pt x="267" y="660"/>
                </a:cubicBezTo>
                <a:cubicBezTo>
                  <a:pt x="267" y="660"/>
                  <a:pt x="212" y="578"/>
                  <a:pt x="158" y="515"/>
                </a:cubicBezTo>
                <a:cubicBezTo>
                  <a:pt x="104" y="452"/>
                  <a:pt x="87" y="459"/>
                  <a:pt x="65" y="389"/>
                </a:cubicBezTo>
              </a:path>
            </a:pathLst>
          </a:custGeom>
          <a:solidFill>
            <a:srgbClr val="F7E39D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Freeform 168"/>
          <p:cNvSpPr/>
          <p:nvPr/>
        </p:nvSpPr>
        <p:spPr bwMode="auto">
          <a:xfrm>
            <a:off x="4619625" y="5541963"/>
            <a:ext cx="942975" cy="1311275"/>
          </a:xfrm>
          <a:custGeom>
            <a:avLst/>
            <a:gdLst/>
            <a:ahLst/>
            <a:cxnLst>
              <a:cxn ang="0">
                <a:pos x="426" y="9"/>
              </a:cxn>
              <a:cxn ang="0">
                <a:pos x="450" y="99"/>
              </a:cxn>
              <a:cxn ang="0">
                <a:pos x="435" y="247"/>
              </a:cxn>
              <a:cxn ang="0">
                <a:pos x="394" y="437"/>
              </a:cxn>
              <a:cxn ang="0">
                <a:pos x="327" y="532"/>
              </a:cxn>
              <a:cxn ang="0">
                <a:pos x="253" y="643"/>
              </a:cxn>
              <a:cxn ang="0">
                <a:pos x="74" y="643"/>
              </a:cxn>
              <a:cxn ang="0">
                <a:pos x="0" y="643"/>
              </a:cxn>
              <a:cxn ang="0">
                <a:pos x="206" y="356"/>
              </a:cxn>
              <a:cxn ang="0">
                <a:pos x="217" y="162"/>
              </a:cxn>
              <a:cxn ang="0">
                <a:pos x="332" y="49"/>
              </a:cxn>
              <a:cxn ang="0">
                <a:pos x="380" y="42"/>
              </a:cxn>
              <a:cxn ang="0">
                <a:pos x="426" y="9"/>
              </a:cxn>
            </a:cxnLst>
            <a:rect l="0" t="0" r="r" b="b"/>
            <a:pathLst>
              <a:path w="463" h="643">
                <a:moveTo>
                  <a:pt x="426" y="9"/>
                </a:moveTo>
                <a:cubicBezTo>
                  <a:pt x="426" y="9"/>
                  <a:pt x="463" y="7"/>
                  <a:pt x="450" y="99"/>
                </a:cubicBezTo>
                <a:cubicBezTo>
                  <a:pt x="436" y="192"/>
                  <a:pt x="429" y="170"/>
                  <a:pt x="435" y="247"/>
                </a:cubicBezTo>
                <a:cubicBezTo>
                  <a:pt x="441" y="325"/>
                  <a:pt x="411" y="405"/>
                  <a:pt x="394" y="437"/>
                </a:cubicBezTo>
                <a:cubicBezTo>
                  <a:pt x="377" y="469"/>
                  <a:pt x="393" y="487"/>
                  <a:pt x="327" y="532"/>
                </a:cubicBezTo>
                <a:cubicBezTo>
                  <a:pt x="262" y="577"/>
                  <a:pt x="253" y="643"/>
                  <a:pt x="253" y="643"/>
                </a:cubicBezTo>
                <a:cubicBezTo>
                  <a:pt x="74" y="643"/>
                  <a:pt x="74" y="643"/>
                  <a:pt x="74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643"/>
                  <a:pt x="203" y="447"/>
                  <a:pt x="206" y="356"/>
                </a:cubicBezTo>
                <a:cubicBezTo>
                  <a:pt x="208" y="265"/>
                  <a:pt x="207" y="188"/>
                  <a:pt x="217" y="162"/>
                </a:cubicBezTo>
                <a:cubicBezTo>
                  <a:pt x="226" y="135"/>
                  <a:pt x="314" y="67"/>
                  <a:pt x="332" y="49"/>
                </a:cubicBezTo>
                <a:cubicBezTo>
                  <a:pt x="350" y="31"/>
                  <a:pt x="380" y="42"/>
                  <a:pt x="380" y="42"/>
                </a:cubicBezTo>
                <a:cubicBezTo>
                  <a:pt x="380" y="42"/>
                  <a:pt x="389" y="0"/>
                  <a:pt x="426" y="9"/>
                </a:cubicBezTo>
                <a:close/>
              </a:path>
            </a:pathLst>
          </a:custGeom>
          <a:solidFill>
            <a:srgbClr val="F7E39D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Freeform 140"/>
          <p:cNvSpPr/>
          <p:nvPr/>
        </p:nvSpPr>
        <p:spPr bwMode="auto">
          <a:xfrm flipH="1">
            <a:off x="5478463" y="2295525"/>
            <a:ext cx="931863" cy="846138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Freeform 142"/>
          <p:cNvSpPr/>
          <p:nvPr/>
        </p:nvSpPr>
        <p:spPr bwMode="auto">
          <a:xfrm>
            <a:off x="3822700" y="2062163"/>
            <a:ext cx="920750" cy="854075"/>
          </a:xfrm>
          <a:custGeom>
            <a:avLst/>
            <a:gdLst/>
            <a:ahLst/>
            <a:cxnLst>
              <a:cxn ang="0">
                <a:pos x="375" y="447"/>
              </a:cxn>
              <a:cxn ang="0">
                <a:pos x="426" y="604"/>
              </a:cxn>
              <a:cxn ang="0">
                <a:pos x="218" y="444"/>
              </a:cxn>
              <a:cxn ang="0">
                <a:pos x="14" y="235"/>
              </a:cxn>
              <a:cxn ang="0">
                <a:pos x="268" y="7"/>
              </a:cxn>
              <a:cxn ang="0">
                <a:pos x="559" y="276"/>
              </a:cxn>
              <a:cxn ang="0">
                <a:pos x="375" y="447"/>
              </a:cxn>
            </a:cxnLst>
            <a:rect l="0" t="0" r="r" b="b"/>
            <a:pathLst>
              <a:path w="594" h="604">
                <a:moveTo>
                  <a:pt x="375" y="447"/>
                </a:moveTo>
                <a:cubicBezTo>
                  <a:pt x="375" y="447"/>
                  <a:pt x="326" y="464"/>
                  <a:pt x="426" y="604"/>
                </a:cubicBezTo>
                <a:cubicBezTo>
                  <a:pt x="426" y="604"/>
                  <a:pt x="269" y="560"/>
                  <a:pt x="218" y="444"/>
                </a:cubicBezTo>
                <a:cubicBezTo>
                  <a:pt x="218" y="444"/>
                  <a:pt x="29" y="416"/>
                  <a:pt x="14" y="235"/>
                </a:cubicBezTo>
                <a:cubicBezTo>
                  <a:pt x="0" y="54"/>
                  <a:pt x="163" y="0"/>
                  <a:pt x="268" y="7"/>
                </a:cubicBezTo>
                <a:cubicBezTo>
                  <a:pt x="373" y="14"/>
                  <a:pt x="594" y="69"/>
                  <a:pt x="559" y="276"/>
                </a:cubicBezTo>
                <a:cubicBezTo>
                  <a:pt x="524" y="483"/>
                  <a:pt x="375" y="447"/>
                  <a:pt x="375" y="447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8" name="Group 133"/>
          <p:cNvGrpSpPr/>
          <p:nvPr/>
        </p:nvGrpSpPr>
        <p:grpSpPr>
          <a:xfrm>
            <a:off x="4069147" y="2199096"/>
            <a:ext cx="382247" cy="383017"/>
            <a:chOff x="2436813" y="361950"/>
            <a:chExt cx="790575" cy="792163"/>
          </a:xfrm>
          <a:solidFill>
            <a:sysClr val="window" lastClr="FFFFFF"/>
          </a:solidFill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436813" y="509588"/>
              <a:ext cx="692150" cy="446088"/>
            </a:xfrm>
            <a:custGeom>
              <a:avLst/>
              <a:gdLst/>
              <a:ahLst/>
              <a:cxnLst>
                <a:cxn ang="0">
                  <a:pos x="436" y="281"/>
                </a:cxn>
                <a:cxn ang="0">
                  <a:pos x="177" y="281"/>
                </a:cxn>
                <a:cxn ang="0">
                  <a:pos x="68" y="31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97" y="250"/>
                </a:cxn>
                <a:cxn ang="0">
                  <a:pos x="436" y="250"/>
                </a:cxn>
                <a:cxn ang="0">
                  <a:pos x="436" y="281"/>
                </a:cxn>
                <a:cxn ang="0">
                  <a:pos x="436" y="281"/>
                </a:cxn>
                <a:cxn ang="0">
                  <a:pos x="436" y="281"/>
                </a:cxn>
              </a:cxnLst>
              <a:rect l="0" t="0" r="r" b="b"/>
              <a:pathLst>
                <a:path w="436" h="281">
                  <a:moveTo>
                    <a:pt x="436" y="281"/>
                  </a:moveTo>
                  <a:lnTo>
                    <a:pt x="177" y="281"/>
                  </a:lnTo>
                  <a:lnTo>
                    <a:pt x="6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197" y="250"/>
                  </a:lnTo>
                  <a:lnTo>
                    <a:pt x="436" y="250"/>
                  </a:lnTo>
                  <a:lnTo>
                    <a:pt x="436" y="281"/>
                  </a:lnTo>
                  <a:close/>
                  <a:moveTo>
                    <a:pt x="436" y="281"/>
                  </a:moveTo>
                  <a:lnTo>
                    <a:pt x="436" y="28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2436813" y="509588"/>
              <a:ext cx="692150" cy="446088"/>
            </a:xfrm>
            <a:custGeom>
              <a:avLst/>
              <a:gdLst/>
              <a:ahLst/>
              <a:cxnLst>
                <a:cxn ang="0">
                  <a:pos x="436" y="281"/>
                </a:cxn>
                <a:cxn ang="0">
                  <a:pos x="177" y="281"/>
                </a:cxn>
                <a:cxn ang="0">
                  <a:pos x="68" y="31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88" y="0"/>
                </a:cxn>
                <a:cxn ang="0">
                  <a:pos x="197" y="250"/>
                </a:cxn>
                <a:cxn ang="0">
                  <a:pos x="436" y="250"/>
                </a:cxn>
                <a:cxn ang="0">
                  <a:pos x="436" y="281"/>
                </a:cxn>
                <a:cxn ang="0">
                  <a:pos x="436" y="281"/>
                </a:cxn>
                <a:cxn ang="0">
                  <a:pos x="436" y="281"/>
                </a:cxn>
              </a:cxnLst>
              <a:rect l="0" t="0" r="r" b="b"/>
              <a:pathLst>
                <a:path w="436" h="281">
                  <a:moveTo>
                    <a:pt x="436" y="281"/>
                  </a:moveTo>
                  <a:lnTo>
                    <a:pt x="177" y="281"/>
                  </a:lnTo>
                  <a:lnTo>
                    <a:pt x="6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88" y="0"/>
                  </a:lnTo>
                  <a:lnTo>
                    <a:pt x="197" y="250"/>
                  </a:lnTo>
                  <a:lnTo>
                    <a:pt x="436" y="250"/>
                  </a:lnTo>
                  <a:lnTo>
                    <a:pt x="436" y="281"/>
                  </a:lnTo>
                  <a:moveTo>
                    <a:pt x="436" y="281"/>
                  </a:moveTo>
                  <a:lnTo>
                    <a:pt x="436" y="281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733675" y="1006475"/>
              <a:ext cx="147638" cy="147638"/>
            </a:xfrm>
            <a:custGeom>
              <a:avLst/>
              <a:gdLst/>
              <a:ahLst/>
              <a:cxnLst>
                <a:cxn ang="0">
                  <a:pos x="109" y="54"/>
                </a:cxn>
                <a:cxn ang="0">
                  <a:pos x="54" y="109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9" y="54"/>
                </a:cxn>
                <a:cxn ang="0">
                  <a:pos x="109" y="54"/>
                </a:cxn>
                <a:cxn ang="0">
                  <a:pos x="109" y="54"/>
                </a:cxn>
              </a:cxnLst>
              <a:rect l="0" t="0" r="r" b="b"/>
              <a:pathLst>
                <a:path w="109" h="109">
                  <a:moveTo>
                    <a:pt x="109" y="54"/>
                  </a:moveTo>
                  <a:cubicBezTo>
                    <a:pt x="109" y="84"/>
                    <a:pt x="84" y="109"/>
                    <a:pt x="54" y="109"/>
                  </a:cubicBezTo>
                  <a:cubicBezTo>
                    <a:pt x="24" y="109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9" y="24"/>
                    <a:pt x="109" y="54"/>
                  </a:cubicBezTo>
                  <a:close/>
                  <a:moveTo>
                    <a:pt x="109" y="54"/>
                  </a:moveTo>
                  <a:cubicBezTo>
                    <a:pt x="109" y="54"/>
                    <a:pt x="109" y="54"/>
                    <a:pt x="109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2981325" y="1006475"/>
              <a:ext cx="147638" cy="147638"/>
            </a:xfrm>
            <a:custGeom>
              <a:avLst/>
              <a:gdLst/>
              <a:ahLst/>
              <a:cxnLst>
                <a:cxn ang="0">
                  <a:pos x="109" y="54"/>
                </a:cxn>
                <a:cxn ang="0">
                  <a:pos x="54" y="109"/>
                </a:cxn>
                <a:cxn ang="0">
                  <a:pos x="0" y="54"/>
                </a:cxn>
                <a:cxn ang="0">
                  <a:pos x="54" y="0"/>
                </a:cxn>
                <a:cxn ang="0">
                  <a:pos x="109" y="54"/>
                </a:cxn>
                <a:cxn ang="0">
                  <a:pos x="109" y="54"/>
                </a:cxn>
                <a:cxn ang="0">
                  <a:pos x="109" y="54"/>
                </a:cxn>
              </a:cxnLst>
              <a:rect l="0" t="0" r="r" b="b"/>
              <a:pathLst>
                <a:path w="109" h="109">
                  <a:moveTo>
                    <a:pt x="109" y="54"/>
                  </a:moveTo>
                  <a:cubicBezTo>
                    <a:pt x="109" y="84"/>
                    <a:pt x="84" y="109"/>
                    <a:pt x="54" y="109"/>
                  </a:cubicBezTo>
                  <a:cubicBezTo>
                    <a:pt x="24" y="109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9" y="24"/>
                    <a:pt x="109" y="54"/>
                  </a:cubicBezTo>
                  <a:close/>
                  <a:moveTo>
                    <a:pt x="109" y="54"/>
                  </a:moveTo>
                  <a:cubicBezTo>
                    <a:pt x="109" y="54"/>
                    <a:pt x="109" y="54"/>
                    <a:pt x="109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2684463" y="609600"/>
              <a:ext cx="501649" cy="247650"/>
            </a:xfrm>
            <a:custGeom>
              <a:avLst/>
              <a:gdLst/>
              <a:ahLst/>
              <a:cxnLst>
                <a:cxn ang="0">
                  <a:pos x="273" y="109"/>
                </a:cxn>
                <a:cxn ang="0">
                  <a:pos x="120" y="0"/>
                </a:cxn>
                <a:cxn ang="0">
                  <a:pos x="0" y="0"/>
                </a:cxn>
                <a:cxn ang="0">
                  <a:pos x="73" y="182"/>
                </a:cxn>
                <a:cxn ang="0">
                  <a:pos x="328" y="182"/>
                </a:cxn>
                <a:cxn ang="0">
                  <a:pos x="370" y="77"/>
                </a:cxn>
                <a:cxn ang="0">
                  <a:pos x="273" y="109"/>
                </a:cxn>
                <a:cxn ang="0">
                  <a:pos x="273" y="109"/>
                </a:cxn>
                <a:cxn ang="0">
                  <a:pos x="273" y="109"/>
                </a:cxn>
              </a:cxnLst>
              <a:rect l="0" t="0" r="r" b="b"/>
              <a:pathLst>
                <a:path w="370" h="182">
                  <a:moveTo>
                    <a:pt x="273" y="109"/>
                  </a:moveTo>
                  <a:cubicBezTo>
                    <a:pt x="202" y="109"/>
                    <a:pt x="142" y="63"/>
                    <a:pt x="1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" y="182"/>
                    <a:pt x="73" y="182"/>
                    <a:pt x="73" y="182"/>
                  </a:cubicBezTo>
                  <a:cubicBezTo>
                    <a:pt x="328" y="182"/>
                    <a:pt x="328" y="182"/>
                    <a:pt x="328" y="182"/>
                  </a:cubicBezTo>
                  <a:cubicBezTo>
                    <a:pt x="370" y="77"/>
                    <a:pt x="370" y="77"/>
                    <a:pt x="370" y="77"/>
                  </a:cubicBezTo>
                  <a:cubicBezTo>
                    <a:pt x="343" y="97"/>
                    <a:pt x="309" y="109"/>
                    <a:pt x="273" y="109"/>
                  </a:cubicBezTo>
                  <a:close/>
                  <a:moveTo>
                    <a:pt x="273" y="109"/>
                  </a:moveTo>
                  <a:cubicBezTo>
                    <a:pt x="273" y="109"/>
                    <a:pt x="273" y="109"/>
                    <a:pt x="273" y="10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4" name="Freeform 11"/>
            <p:cNvSpPr>
              <a:spLocks noEditPoints="1"/>
            </p:cNvSpPr>
            <p:nvPr/>
          </p:nvSpPr>
          <p:spPr bwMode="auto">
            <a:xfrm>
              <a:off x="2881313" y="361950"/>
              <a:ext cx="346075" cy="34607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0" y="127"/>
                </a:cxn>
                <a:cxn ang="0">
                  <a:pos x="127" y="254"/>
                </a:cxn>
                <a:cxn ang="0">
                  <a:pos x="255" y="127"/>
                </a:cxn>
                <a:cxn ang="0">
                  <a:pos x="127" y="0"/>
                </a:cxn>
                <a:cxn ang="0">
                  <a:pos x="108" y="191"/>
                </a:cxn>
                <a:cxn ang="0">
                  <a:pos x="44" y="127"/>
                </a:cxn>
                <a:cxn ang="0">
                  <a:pos x="69" y="101"/>
                </a:cxn>
                <a:cxn ang="0">
                  <a:pos x="108" y="140"/>
                </a:cxn>
                <a:cxn ang="0">
                  <a:pos x="185" y="63"/>
                </a:cxn>
                <a:cxn ang="0">
                  <a:pos x="211" y="89"/>
                </a:cxn>
                <a:cxn ang="0">
                  <a:pos x="108" y="191"/>
                </a:cxn>
                <a:cxn ang="0">
                  <a:pos x="108" y="191"/>
                </a:cxn>
                <a:cxn ang="0">
                  <a:pos x="108" y="191"/>
                </a:cxn>
              </a:cxnLst>
              <a:rect l="0" t="0" r="r" b="b"/>
              <a:pathLst>
                <a:path w="255" h="254">
                  <a:moveTo>
                    <a:pt x="127" y="0"/>
                  </a:move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7" y="254"/>
                  </a:cubicBezTo>
                  <a:cubicBezTo>
                    <a:pt x="198" y="254"/>
                    <a:pt x="255" y="197"/>
                    <a:pt x="255" y="127"/>
                  </a:cubicBezTo>
                  <a:cubicBezTo>
                    <a:pt x="255" y="57"/>
                    <a:pt x="198" y="0"/>
                    <a:pt x="127" y="0"/>
                  </a:cubicBezTo>
                  <a:close/>
                  <a:moveTo>
                    <a:pt x="108" y="191"/>
                  </a:moveTo>
                  <a:cubicBezTo>
                    <a:pt x="44" y="127"/>
                    <a:pt x="44" y="127"/>
                    <a:pt x="44" y="127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85" y="63"/>
                    <a:pt x="185" y="63"/>
                    <a:pt x="185" y="63"/>
                  </a:cubicBezTo>
                  <a:cubicBezTo>
                    <a:pt x="211" y="89"/>
                    <a:pt x="211" y="89"/>
                    <a:pt x="211" y="89"/>
                  </a:cubicBezTo>
                  <a:lnTo>
                    <a:pt x="108" y="191"/>
                  </a:lnTo>
                  <a:close/>
                  <a:moveTo>
                    <a:pt x="108" y="191"/>
                  </a:moveTo>
                  <a:cubicBezTo>
                    <a:pt x="108" y="191"/>
                    <a:pt x="108" y="191"/>
                    <a:pt x="108" y="19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5" name="Freeform 137"/>
          <p:cNvSpPr/>
          <p:nvPr/>
        </p:nvSpPr>
        <p:spPr bwMode="auto">
          <a:xfrm>
            <a:off x="4511675" y="3276600"/>
            <a:ext cx="917575" cy="860425"/>
          </a:xfrm>
          <a:custGeom>
            <a:avLst/>
            <a:gdLst/>
            <a:ahLst/>
            <a:cxnLst>
              <a:cxn ang="0">
                <a:pos x="270" y="501"/>
              </a:cxn>
              <a:cxn ang="0">
                <a:pos x="299" y="608"/>
              </a:cxn>
              <a:cxn ang="0">
                <a:pos x="413" y="486"/>
              </a:cxn>
              <a:cxn ang="0">
                <a:pos x="639" y="239"/>
              </a:cxn>
              <a:cxn ang="0">
                <a:pos x="346" y="17"/>
              </a:cxn>
              <a:cxn ang="0">
                <a:pos x="56" y="333"/>
              </a:cxn>
              <a:cxn ang="0">
                <a:pos x="270" y="501"/>
              </a:cxn>
            </a:cxnLst>
            <a:rect l="0" t="0" r="r" b="b"/>
            <a:pathLst>
              <a:path w="640" h="608">
                <a:moveTo>
                  <a:pt x="270" y="501"/>
                </a:moveTo>
                <a:cubicBezTo>
                  <a:pt x="270" y="501"/>
                  <a:pt x="331" y="496"/>
                  <a:pt x="299" y="608"/>
                </a:cubicBezTo>
                <a:cubicBezTo>
                  <a:pt x="299" y="608"/>
                  <a:pt x="411" y="543"/>
                  <a:pt x="413" y="486"/>
                </a:cubicBezTo>
                <a:cubicBezTo>
                  <a:pt x="413" y="486"/>
                  <a:pt x="640" y="436"/>
                  <a:pt x="639" y="239"/>
                </a:cubicBezTo>
                <a:cubicBezTo>
                  <a:pt x="638" y="42"/>
                  <a:pt x="458" y="0"/>
                  <a:pt x="346" y="17"/>
                </a:cubicBezTo>
                <a:cubicBezTo>
                  <a:pt x="233" y="34"/>
                  <a:pt x="0" y="112"/>
                  <a:pt x="56" y="333"/>
                </a:cubicBezTo>
                <a:cubicBezTo>
                  <a:pt x="112" y="553"/>
                  <a:pt x="270" y="501"/>
                  <a:pt x="270" y="501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46" name="Group 177"/>
          <p:cNvGrpSpPr/>
          <p:nvPr/>
        </p:nvGrpSpPr>
        <p:grpSpPr>
          <a:xfrm>
            <a:off x="4887556" y="3398576"/>
            <a:ext cx="261953" cy="392932"/>
            <a:chOff x="3732213" y="776288"/>
            <a:chExt cx="196850" cy="295275"/>
          </a:xfrm>
          <a:solidFill>
            <a:sysClr val="window" lastClr="FFFFFF"/>
          </a:solidFill>
        </p:grpSpPr>
        <p:sp>
          <p:nvSpPr>
            <p:cNvPr id="47" name="Freeform 118"/>
            <p:cNvSpPr/>
            <p:nvPr/>
          </p:nvSpPr>
          <p:spPr bwMode="auto">
            <a:xfrm>
              <a:off x="3732213" y="871538"/>
              <a:ext cx="196850" cy="200025"/>
            </a:xfrm>
            <a:custGeom>
              <a:avLst/>
              <a:gdLst/>
              <a:ahLst/>
              <a:cxnLst>
                <a:cxn ang="0">
                  <a:pos x="124" y="126"/>
                </a:cxn>
                <a:cxn ang="0">
                  <a:pos x="0" y="126"/>
                </a:cxn>
                <a:cxn ang="0">
                  <a:pos x="2" y="115"/>
                </a:cxn>
                <a:cxn ang="0">
                  <a:pos x="5" y="0"/>
                </a:cxn>
                <a:cxn ang="0">
                  <a:pos x="119" y="0"/>
                </a:cxn>
                <a:cxn ang="0">
                  <a:pos x="122" y="116"/>
                </a:cxn>
                <a:cxn ang="0">
                  <a:pos x="124" y="126"/>
                </a:cxn>
              </a:cxnLst>
              <a:rect l="0" t="0" r="r" b="b"/>
              <a:pathLst>
                <a:path w="124" h="126">
                  <a:moveTo>
                    <a:pt x="124" y="126"/>
                  </a:moveTo>
                  <a:lnTo>
                    <a:pt x="0" y="126"/>
                  </a:lnTo>
                  <a:lnTo>
                    <a:pt x="2" y="115"/>
                  </a:lnTo>
                  <a:lnTo>
                    <a:pt x="5" y="0"/>
                  </a:lnTo>
                  <a:lnTo>
                    <a:pt x="119" y="0"/>
                  </a:lnTo>
                  <a:lnTo>
                    <a:pt x="122" y="116"/>
                  </a:lnTo>
                  <a:lnTo>
                    <a:pt x="124" y="1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119"/>
            <p:cNvSpPr/>
            <p:nvPr/>
          </p:nvSpPr>
          <p:spPr bwMode="auto">
            <a:xfrm>
              <a:off x="3760788" y="776288"/>
              <a:ext cx="138113" cy="111125"/>
            </a:xfrm>
            <a:custGeom>
              <a:avLst/>
              <a:gdLst/>
              <a:ahLst/>
              <a:cxnLst>
                <a:cxn ang="0">
                  <a:pos x="87" y="72"/>
                </a:cxn>
                <a:cxn ang="0">
                  <a:pos x="85" y="70"/>
                </a:cxn>
                <a:cxn ang="0">
                  <a:pos x="45" y="4"/>
                </a:cxn>
                <a:cxn ang="0">
                  <a:pos x="5" y="70"/>
                </a:cxn>
                <a:cxn ang="0">
                  <a:pos x="3" y="72"/>
                </a:cxn>
                <a:cxn ang="0">
                  <a:pos x="0" y="70"/>
                </a:cxn>
                <a:cxn ang="0">
                  <a:pos x="45" y="0"/>
                </a:cxn>
                <a:cxn ang="0">
                  <a:pos x="90" y="70"/>
                </a:cxn>
                <a:cxn ang="0">
                  <a:pos x="87" y="72"/>
                </a:cxn>
              </a:cxnLst>
              <a:rect l="0" t="0" r="r" b="b"/>
              <a:pathLst>
                <a:path w="90" h="72">
                  <a:moveTo>
                    <a:pt x="87" y="72"/>
                  </a:moveTo>
                  <a:cubicBezTo>
                    <a:pt x="86" y="72"/>
                    <a:pt x="85" y="71"/>
                    <a:pt x="85" y="70"/>
                  </a:cubicBezTo>
                  <a:cubicBezTo>
                    <a:pt x="85" y="34"/>
                    <a:pt x="67" y="4"/>
                    <a:pt x="45" y="4"/>
                  </a:cubicBezTo>
                  <a:cubicBezTo>
                    <a:pt x="23" y="4"/>
                    <a:pt x="5" y="34"/>
                    <a:pt x="5" y="70"/>
                  </a:cubicBezTo>
                  <a:cubicBezTo>
                    <a:pt x="5" y="71"/>
                    <a:pt x="4" y="72"/>
                    <a:pt x="3" y="72"/>
                  </a:cubicBezTo>
                  <a:cubicBezTo>
                    <a:pt x="1" y="72"/>
                    <a:pt x="0" y="71"/>
                    <a:pt x="0" y="70"/>
                  </a:cubicBezTo>
                  <a:cubicBezTo>
                    <a:pt x="0" y="31"/>
                    <a:pt x="20" y="0"/>
                    <a:pt x="45" y="0"/>
                  </a:cubicBezTo>
                  <a:cubicBezTo>
                    <a:pt x="70" y="0"/>
                    <a:pt x="90" y="31"/>
                    <a:pt x="90" y="70"/>
                  </a:cubicBezTo>
                  <a:cubicBezTo>
                    <a:pt x="90" y="71"/>
                    <a:pt x="89" y="72"/>
                    <a:pt x="87" y="7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49" name="Freeform 106"/>
          <p:cNvSpPr/>
          <p:nvPr/>
        </p:nvSpPr>
        <p:spPr bwMode="auto">
          <a:xfrm>
            <a:off x="5678488" y="2586038"/>
            <a:ext cx="350838" cy="334963"/>
          </a:xfrm>
          <a:custGeom>
            <a:avLst/>
            <a:gdLst/>
            <a:ahLst/>
            <a:cxnLst>
              <a:cxn ang="0">
                <a:pos x="137" y="0"/>
              </a:cxn>
              <a:cxn ang="0">
                <a:pos x="35" y="0"/>
              </a:cxn>
              <a:cxn ang="0">
                <a:pos x="0" y="32"/>
              </a:cxn>
              <a:cxn ang="0">
                <a:pos x="0" y="85"/>
              </a:cxn>
              <a:cxn ang="0">
                <a:pos x="35" y="117"/>
              </a:cxn>
              <a:cxn ang="0">
                <a:pos x="41" y="117"/>
              </a:cxn>
              <a:cxn ang="0">
                <a:pos x="23" y="162"/>
              </a:cxn>
              <a:cxn ang="0">
                <a:pos x="87" y="117"/>
              </a:cxn>
              <a:cxn ang="0">
                <a:pos x="137" y="117"/>
              </a:cxn>
              <a:cxn ang="0">
                <a:pos x="172" y="85"/>
              </a:cxn>
              <a:cxn ang="0">
                <a:pos x="172" y="32"/>
              </a:cxn>
              <a:cxn ang="0">
                <a:pos x="137" y="0"/>
              </a:cxn>
            </a:cxnLst>
            <a:rect l="0" t="0" r="r" b="b"/>
            <a:pathLst>
              <a:path w="172" h="163">
                <a:moveTo>
                  <a:pt x="137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4"/>
                  <a:pt x="0" y="3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3"/>
                  <a:pt x="16" y="117"/>
                  <a:pt x="35" y="117"/>
                </a:cubicBezTo>
                <a:cubicBezTo>
                  <a:pt x="41" y="117"/>
                  <a:pt x="41" y="117"/>
                  <a:pt x="41" y="117"/>
                </a:cubicBezTo>
                <a:cubicBezTo>
                  <a:pt x="35" y="131"/>
                  <a:pt x="22" y="163"/>
                  <a:pt x="23" y="162"/>
                </a:cubicBezTo>
                <a:cubicBezTo>
                  <a:pt x="23" y="161"/>
                  <a:pt x="69" y="129"/>
                  <a:pt x="87" y="117"/>
                </a:cubicBezTo>
                <a:cubicBezTo>
                  <a:pt x="137" y="117"/>
                  <a:pt x="137" y="117"/>
                  <a:pt x="137" y="117"/>
                </a:cubicBezTo>
                <a:cubicBezTo>
                  <a:pt x="156" y="117"/>
                  <a:pt x="172" y="103"/>
                  <a:pt x="172" y="85"/>
                </a:cubicBezTo>
                <a:cubicBezTo>
                  <a:pt x="172" y="32"/>
                  <a:pt x="172" y="32"/>
                  <a:pt x="172" y="32"/>
                </a:cubicBezTo>
                <a:cubicBezTo>
                  <a:pt x="172" y="14"/>
                  <a:pt x="156" y="0"/>
                  <a:pt x="137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/>
          <p:nvPr/>
        </p:nvSpPr>
        <p:spPr bwMode="auto">
          <a:xfrm>
            <a:off x="5922963" y="2557463"/>
            <a:ext cx="255588" cy="271463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3" y="0"/>
              </a:cxn>
              <a:cxn ang="0">
                <a:pos x="0" y="3"/>
              </a:cxn>
              <a:cxn ang="0">
                <a:pos x="24" y="3"/>
              </a:cxn>
              <a:cxn ang="0">
                <a:pos x="64" y="40"/>
              </a:cxn>
              <a:cxn ang="0">
                <a:pos x="64" y="100"/>
              </a:cxn>
              <a:cxn ang="0">
                <a:pos x="64" y="103"/>
              </a:cxn>
              <a:cxn ang="0">
                <a:pos x="106" y="133"/>
              </a:cxn>
              <a:cxn ang="0">
                <a:pos x="92" y="96"/>
              </a:cxn>
              <a:cxn ang="0">
                <a:pos x="96" y="96"/>
              </a:cxn>
              <a:cxn ang="0">
                <a:pos x="125" y="70"/>
              </a:cxn>
              <a:cxn ang="0">
                <a:pos x="125" y="27"/>
              </a:cxn>
              <a:cxn ang="0">
                <a:pos x="96" y="0"/>
              </a:cxn>
            </a:cxnLst>
            <a:rect l="0" t="0" r="r" b="b"/>
            <a:pathLst>
              <a:path w="125" h="134">
                <a:moveTo>
                  <a:pt x="96" y="0"/>
                </a:moveTo>
                <a:cubicBezTo>
                  <a:pt x="13" y="0"/>
                  <a:pt x="13" y="0"/>
                  <a:pt x="13" y="0"/>
                </a:cubicBezTo>
                <a:cubicBezTo>
                  <a:pt x="8" y="0"/>
                  <a:pt x="4" y="1"/>
                  <a:pt x="0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46" y="3"/>
                  <a:pt x="64" y="20"/>
                  <a:pt x="64" y="40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1"/>
                  <a:pt x="64" y="102"/>
                  <a:pt x="64" y="103"/>
                </a:cubicBezTo>
                <a:cubicBezTo>
                  <a:pt x="81" y="115"/>
                  <a:pt x="106" y="133"/>
                  <a:pt x="106" y="133"/>
                </a:cubicBezTo>
                <a:cubicBezTo>
                  <a:pt x="107" y="134"/>
                  <a:pt x="96" y="107"/>
                  <a:pt x="92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112" y="96"/>
                  <a:pt x="125" y="84"/>
                  <a:pt x="125" y="70"/>
                </a:cubicBezTo>
                <a:cubicBezTo>
                  <a:pt x="125" y="27"/>
                  <a:pt x="125" y="27"/>
                  <a:pt x="125" y="27"/>
                </a:cubicBezTo>
                <a:cubicBezTo>
                  <a:pt x="125" y="12"/>
                  <a:pt x="112" y="0"/>
                  <a:pt x="96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Freeform 138"/>
          <p:cNvSpPr/>
          <p:nvPr/>
        </p:nvSpPr>
        <p:spPr bwMode="auto">
          <a:xfrm>
            <a:off x="5807075" y="3160713"/>
            <a:ext cx="914400" cy="854075"/>
          </a:xfrm>
          <a:custGeom>
            <a:avLst/>
            <a:gdLst/>
            <a:ahLst/>
            <a:cxnLst>
              <a:cxn ang="0">
                <a:pos x="41" y="233"/>
              </a:cxn>
              <a:cxn ang="0">
                <a:pos x="104" y="55"/>
              </a:cxn>
              <a:cxn ang="0">
                <a:pos x="393" y="179"/>
              </a:cxn>
              <a:cxn ang="0">
                <a:pos x="168" y="406"/>
              </a:cxn>
              <a:cxn ang="0">
                <a:pos x="196" y="350"/>
              </a:cxn>
              <a:cxn ang="0">
                <a:pos x="41" y="233"/>
              </a:cxn>
            </a:cxnLst>
            <a:rect l="0" t="0" r="r" b="b"/>
            <a:pathLst>
              <a:path w="401" h="406">
                <a:moveTo>
                  <a:pt x="41" y="233"/>
                </a:moveTo>
                <a:cubicBezTo>
                  <a:pt x="41" y="233"/>
                  <a:pt x="0" y="110"/>
                  <a:pt x="104" y="55"/>
                </a:cubicBezTo>
                <a:cubicBezTo>
                  <a:pt x="208" y="0"/>
                  <a:pt x="386" y="24"/>
                  <a:pt x="393" y="179"/>
                </a:cubicBezTo>
                <a:cubicBezTo>
                  <a:pt x="401" y="335"/>
                  <a:pt x="186" y="406"/>
                  <a:pt x="168" y="406"/>
                </a:cubicBezTo>
                <a:cubicBezTo>
                  <a:pt x="168" y="406"/>
                  <a:pt x="191" y="375"/>
                  <a:pt x="196" y="350"/>
                </a:cubicBezTo>
                <a:cubicBezTo>
                  <a:pt x="196" y="350"/>
                  <a:pt x="62" y="354"/>
                  <a:pt x="41" y="233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52" name="Group 175"/>
          <p:cNvGrpSpPr/>
          <p:nvPr/>
        </p:nvGrpSpPr>
        <p:grpSpPr>
          <a:xfrm>
            <a:off x="6165213" y="3378298"/>
            <a:ext cx="386593" cy="363356"/>
            <a:chOff x="4797426" y="788988"/>
            <a:chExt cx="290512" cy="273050"/>
          </a:xfrm>
          <a:solidFill>
            <a:sysClr val="window" lastClr="FFFFFF"/>
          </a:solidFill>
        </p:grpSpPr>
        <p:sp>
          <p:nvSpPr>
            <p:cNvPr id="53" name="Freeform 109"/>
            <p:cNvSpPr/>
            <p:nvPr/>
          </p:nvSpPr>
          <p:spPr bwMode="auto">
            <a:xfrm>
              <a:off x="4797426" y="931863"/>
              <a:ext cx="122238" cy="117475"/>
            </a:xfrm>
            <a:custGeom>
              <a:avLst/>
              <a:gdLst/>
              <a:ahLst/>
              <a:cxnLst>
                <a:cxn ang="0">
                  <a:pos x="47" y="76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80" y="6"/>
                </a:cxn>
                <a:cxn ang="0">
                  <a:pos x="47" y="76"/>
                </a:cxn>
              </a:cxnLst>
              <a:rect l="0" t="0" r="r" b="b"/>
              <a:pathLst>
                <a:path w="80" h="76">
                  <a:moveTo>
                    <a:pt x="47" y="76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80" y="6"/>
                    <a:pt x="80" y="6"/>
                    <a:pt x="80" y="6"/>
                  </a:cubicBezTo>
                  <a:lnTo>
                    <a:pt x="47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Freeform 110"/>
            <p:cNvSpPr/>
            <p:nvPr/>
          </p:nvSpPr>
          <p:spPr bwMode="auto">
            <a:xfrm>
              <a:off x="4956176" y="815975"/>
              <a:ext cx="125413" cy="1158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4"/>
                </a:cxn>
                <a:cxn ang="0">
                  <a:pos x="82" y="75"/>
                </a:cxn>
                <a:cxn ang="0">
                  <a:pos x="0" y="69"/>
                </a:cxn>
                <a:cxn ang="0">
                  <a:pos x="33" y="0"/>
                </a:cxn>
              </a:cxnLst>
              <a:rect l="0" t="0" r="r" b="b"/>
              <a:pathLst>
                <a:path w="82" h="75">
                  <a:moveTo>
                    <a:pt x="33" y="0"/>
                  </a:moveTo>
                  <a:cubicBezTo>
                    <a:pt x="34" y="1"/>
                    <a:pt x="36" y="2"/>
                    <a:pt x="37" y="4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5" name="Freeform 111"/>
            <p:cNvSpPr/>
            <p:nvPr/>
          </p:nvSpPr>
          <p:spPr bwMode="auto">
            <a:xfrm>
              <a:off x="4802188" y="815975"/>
              <a:ext cx="190500" cy="11588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2" y="67"/>
                </a:cxn>
                <a:cxn ang="0">
                  <a:pos x="123" y="0"/>
                </a:cxn>
                <a:cxn ang="0">
                  <a:pos x="125" y="0"/>
                </a:cxn>
                <a:cxn ang="0">
                  <a:pos x="89" y="75"/>
                </a:cxn>
                <a:cxn ang="0">
                  <a:pos x="0" y="68"/>
                </a:cxn>
              </a:cxnLst>
              <a:rect l="0" t="0" r="r" b="b"/>
              <a:pathLst>
                <a:path w="125" h="75">
                  <a:moveTo>
                    <a:pt x="0" y="68"/>
                  </a:moveTo>
                  <a:cubicBezTo>
                    <a:pt x="1" y="68"/>
                    <a:pt x="1" y="67"/>
                    <a:pt x="2" y="67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0"/>
                  </a:cubicBezTo>
                  <a:cubicBezTo>
                    <a:pt x="89" y="75"/>
                    <a:pt x="89" y="75"/>
                    <a:pt x="89" y="75"/>
                  </a:cubicBez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6" name="Freeform 112"/>
            <p:cNvSpPr/>
            <p:nvPr/>
          </p:nvSpPr>
          <p:spPr bwMode="auto">
            <a:xfrm>
              <a:off x="4878388" y="931863"/>
              <a:ext cx="209550" cy="130175"/>
            </a:xfrm>
            <a:custGeom>
              <a:avLst/>
              <a:gdLst/>
              <a:ahLst/>
              <a:cxnLst>
                <a:cxn ang="0">
                  <a:pos x="41" y="7"/>
                </a:cxn>
                <a:cxn ang="0">
                  <a:pos x="42" y="7"/>
                </a:cxn>
                <a:cxn ang="0">
                  <a:pos x="43" y="7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44" y="6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7" y="0"/>
                </a:cxn>
                <a:cxn ang="0">
                  <a:pos x="137" y="7"/>
                </a:cxn>
                <a:cxn ang="0">
                  <a:pos x="131" y="16"/>
                </a:cxn>
                <a:cxn ang="0">
                  <a:pos x="11" y="82"/>
                </a:cxn>
                <a:cxn ang="0">
                  <a:pos x="0" y="82"/>
                </a:cxn>
                <a:cxn ang="0">
                  <a:pos x="36" y="7"/>
                </a:cxn>
                <a:cxn ang="0">
                  <a:pos x="41" y="7"/>
                </a:cxn>
              </a:cxnLst>
              <a:rect l="0" t="0" r="r" b="b"/>
              <a:pathLst>
                <a:path w="137" h="84">
                  <a:moveTo>
                    <a:pt x="41" y="7"/>
                  </a:moveTo>
                  <a:cubicBezTo>
                    <a:pt x="41" y="7"/>
                    <a:pt x="42" y="7"/>
                    <a:pt x="42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5"/>
                    <a:pt x="45" y="5"/>
                    <a:pt x="45" y="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10"/>
                    <a:pt x="135" y="14"/>
                    <a:pt x="131" y="1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7" y="84"/>
                    <a:pt x="3" y="84"/>
                    <a:pt x="0" y="82"/>
                  </a:cubicBezTo>
                  <a:cubicBezTo>
                    <a:pt x="36" y="7"/>
                    <a:pt x="36" y="7"/>
                    <a:pt x="36" y="7"/>
                  </a:cubicBezTo>
                  <a:lnTo>
                    <a:pt x="41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7" name="Freeform 113"/>
            <p:cNvSpPr/>
            <p:nvPr/>
          </p:nvSpPr>
          <p:spPr bwMode="auto">
            <a:xfrm>
              <a:off x="4806951" y="790575"/>
              <a:ext cx="60325" cy="61913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6" y="2"/>
                </a:cxn>
                <a:cxn ang="0">
                  <a:pos x="18" y="0"/>
                </a:cxn>
                <a:cxn ang="0">
                  <a:pos x="40" y="31"/>
                </a:cxn>
                <a:cxn ang="0">
                  <a:pos x="0" y="41"/>
                </a:cxn>
              </a:cxnLst>
              <a:rect l="0" t="0" r="r" b="b"/>
              <a:pathLst>
                <a:path w="40" h="41">
                  <a:moveTo>
                    <a:pt x="0" y="41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7" y="1"/>
                    <a:pt x="17" y="1"/>
                    <a:pt x="18" y="0"/>
                  </a:cubicBezTo>
                  <a:cubicBezTo>
                    <a:pt x="40" y="31"/>
                    <a:pt x="40" y="31"/>
                    <a:pt x="40" y="31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4889501" y="831850"/>
              <a:ext cx="58738" cy="619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8" y="2"/>
                </a:cxn>
                <a:cxn ang="0">
                  <a:pos x="22" y="41"/>
                </a:cxn>
                <a:cxn ang="0">
                  <a:pos x="0" y="9"/>
                </a:cxn>
                <a:cxn ang="0">
                  <a:pos x="39" y="0"/>
                </a:cxn>
              </a:cxnLst>
              <a:rect l="0" t="0" r="r" b="b"/>
              <a:pathLst>
                <a:path w="39" h="41">
                  <a:moveTo>
                    <a:pt x="39" y="0"/>
                  </a:moveTo>
                  <a:cubicBezTo>
                    <a:pt x="39" y="1"/>
                    <a:pt x="39" y="2"/>
                    <a:pt x="38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4840288" y="788988"/>
              <a:ext cx="104775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67" y="24"/>
                </a:cxn>
                <a:cxn ang="0">
                  <a:pos x="68" y="24"/>
                </a:cxn>
                <a:cxn ang="0">
                  <a:pos x="25" y="34"/>
                </a:cxn>
                <a:cxn ang="0">
                  <a:pos x="0" y="0"/>
                </a:cxn>
              </a:cxnLst>
              <a:rect l="0" t="0" r="r" b="b"/>
              <a:pathLst>
                <a:path w="68" h="34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25" y="34"/>
                    <a:pt x="25" y="34"/>
                    <a:pt x="25" y="3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0" name="Freeform 116"/>
            <p:cNvSpPr/>
            <p:nvPr/>
          </p:nvSpPr>
          <p:spPr bwMode="auto">
            <a:xfrm>
              <a:off x="4805363" y="842963"/>
              <a:ext cx="114300" cy="58738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7" y="3"/>
                </a:cxn>
                <a:cxn ang="0">
                  <a:pos x="48" y="3"/>
                </a:cxn>
                <a:cxn ang="0">
                  <a:pos x="50" y="2"/>
                </a:cxn>
                <a:cxn ang="0">
                  <a:pos x="75" y="37"/>
                </a:cxn>
                <a:cxn ang="0">
                  <a:pos x="69" y="37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44" y="0"/>
                </a:cxn>
                <a:cxn ang="0">
                  <a:pos x="45" y="2"/>
                </a:cxn>
              </a:cxnLst>
              <a:rect l="0" t="0" r="r" b="b"/>
              <a:pathLst>
                <a:path w="75" h="38">
                  <a:moveTo>
                    <a:pt x="45" y="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3" y="38"/>
                    <a:pt x="71" y="38"/>
                    <a:pt x="69" y="3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3"/>
                    <a:pt x="1" y="12"/>
                    <a:pt x="0" y="1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61" name="Freeform 140"/>
          <p:cNvSpPr/>
          <p:nvPr/>
        </p:nvSpPr>
        <p:spPr bwMode="auto">
          <a:xfrm>
            <a:off x="6864350" y="2111375"/>
            <a:ext cx="933450" cy="844550"/>
          </a:xfrm>
          <a:custGeom>
            <a:avLst/>
            <a:gdLst/>
            <a:ahLst/>
            <a:cxnLst>
              <a:cxn ang="0">
                <a:pos x="56" y="315"/>
              </a:cxn>
              <a:cxn ang="0">
                <a:pos x="140" y="75"/>
              </a:cxn>
              <a:cxn ang="0">
                <a:pos x="531" y="242"/>
              </a:cxn>
              <a:cxn ang="0">
                <a:pos x="227" y="548"/>
              </a:cxn>
              <a:cxn ang="0">
                <a:pos x="266" y="472"/>
              </a:cxn>
              <a:cxn ang="0">
                <a:pos x="56" y="315"/>
              </a:cxn>
            </a:cxnLst>
            <a:rect l="0" t="0" r="r" b="b"/>
            <a:pathLst>
              <a:path w="541" h="548">
                <a:moveTo>
                  <a:pt x="56" y="315"/>
                </a:moveTo>
                <a:cubicBezTo>
                  <a:pt x="56" y="315"/>
                  <a:pt x="0" y="149"/>
                  <a:pt x="140" y="75"/>
                </a:cubicBezTo>
                <a:cubicBezTo>
                  <a:pt x="281" y="0"/>
                  <a:pt x="521" y="32"/>
                  <a:pt x="531" y="242"/>
                </a:cubicBezTo>
                <a:cubicBezTo>
                  <a:pt x="541" y="452"/>
                  <a:pt x="252" y="548"/>
                  <a:pt x="227" y="548"/>
                </a:cubicBezTo>
                <a:cubicBezTo>
                  <a:pt x="227" y="548"/>
                  <a:pt x="259" y="506"/>
                  <a:pt x="266" y="472"/>
                </a:cubicBezTo>
                <a:cubicBezTo>
                  <a:pt x="266" y="472"/>
                  <a:pt x="85" y="477"/>
                  <a:pt x="56" y="315"/>
                </a:cubicBez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2" name="Freeform 78"/>
          <p:cNvSpPr/>
          <p:nvPr/>
        </p:nvSpPr>
        <p:spPr bwMode="auto">
          <a:xfrm>
            <a:off x="7250113" y="2293938"/>
            <a:ext cx="249238" cy="396875"/>
          </a:xfrm>
          <a:custGeom>
            <a:avLst/>
            <a:gdLst/>
            <a:ahLst/>
            <a:cxnLst>
              <a:cxn ang="0">
                <a:pos x="42" y="115"/>
              </a:cxn>
              <a:cxn ang="0">
                <a:pos x="30" y="115"/>
              </a:cxn>
              <a:cxn ang="0">
                <a:pos x="30" y="102"/>
              </a:cxn>
              <a:cxn ang="0">
                <a:pos x="10" y="94"/>
              </a:cxn>
              <a:cxn ang="0">
                <a:pos x="0" y="77"/>
              </a:cxn>
              <a:cxn ang="0">
                <a:pos x="19" y="73"/>
              </a:cxn>
              <a:cxn ang="0">
                <a:pos x="37" y="85"/>
              </a:cxn>
              <a:cxn ang="0">
                <a:pos x="47" y="83"/>
              </a:cxn>
              <a:cxn ang="0">
                <a:pos x="51" y="76"/>
              </a:cxn>
              <a:cxn ang="0">
                <a:pos x="47" y="70"/>
              </a:cxn>
              <a:cxn ang="0">
                <a:pos x="36" y="66"/>
              </a:cxn>
              <a:cxn ang="0">
                <a:pos x="20" y="62"/>
              </a:cxn>
              <a:cxn ang="0">
                <a:pos x="9" y="53"/>
              </a:cxn>
              <a:cxn ang="0">
                <a:pos x="4" y="39"/>
              </a:cxn>
              <a:cxn ang="0">
                <a:pos x="12" y="21"/>
              </a:cxn>
              <a:cxn ang="0">
                <a:pos x="30" y="11"/>
              </a:cxn>
              <a:cxn ang="0">
                <a:pos x="30" y="0"/>
              </a:cxn>
              <a:cxn ang="0">
                <a:pos x="42" y="0"/>
              </a:cxn>
              <a:cxn ang="0">
                <a:pos x="42" y="11"/>
              </a:cxn>
              <a:cxn ang="0">
                <a:pos x="51" y="13"/>
              </a:cxn>
              <a:cxn ang="0">
                <a:pos x="59" y="17"/>
              </a:cxn>
              <a:cxn ang="0">
                <a:pos x="70" y="32"/>
              </a:cxn>
              <a:cxn ang="0">
                <a:pos x="52" y="38"/>
              </a:cxn>
              <a:cxn ang="0">
                <a:pos x="37" y="27"/>
              </a:cxn>
              <a:cxn ang="0">
                <a:pos x="25" y="35"/>
              </a:cxn>
              <a:cxn ang="0">
                <a:pos x="28" y="41"/>
              </a:cxn>
              <a:cxn ang="0">
                <a:pos x="37" y="44"/>
              </a:cxn>
              <a:cxn ang="0">
                <a:pos x="60" y="51"/>
              </a:cxn>
              <a:cxn ang="0">
                <a:pos x="72" y="73"/>
              </a:cxn>
              <a:cxn ang="0">
                <a:pos x="68" y="87"/>
              </a:cxn>
              <a:cxn ang="0">
                <a:pos x="57" y="97"/>
              </a:cxn>
              <a:cxn ang="0">
                <a:pos x="49" y="100"/>
              </a:cxn>
              <a:cxn ang="0">
                <a:pos x="42" y="102"/>
              </a:cxn>
              <a:cxn ang="0">
                <a:pos x="42" y="115"/>
              </a:cxn>
            </a:cxnLst>
            <a:rect l="0" t="0" r="r" b="b"/>
            <a:pathLst>
              <a:path w="72" h="115">
                <a:moveTo>
                  <a:pt x="42" y="115"/>
                </a:moveTo>
                <a:cubicBezTo>
                  <a:pt x="30" y="115"/>
                  <a:pt x="30" y="115"/>
                  <a:pt x="30" y="115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2" y="101"/>
                  <a:pt x="16" y="98"/>
                  <a:pt x="10" y="94"/>
                </a:cubicBezTo>
                <a:cubicBezTo>
                  <a:pt x="5" y="90"/>
                  <a:pt x="2" y="85"/>
                  <a:pt x="0" y="77"/>
                </a:cubicBezTo>
                <a:cubicBezTo>
                  <a:pt x="19" y="73"/>
                  <a:pt x="19" y="73"/>
                  <a:pt x="19" y="73"/>
                </a:cubicBezTo>
                <a:cubicBezTo>
                  <a:pt x="21" y="81"/>
                  <a:pt x="27" y="85"/>
                  <a:pt x="37" y="85"/>
                </a:cubicBezTo>
                <a:cubicBezTo>
                  <a:pt x="41" y="85"/>
                  <a:pt x="44" y="85"/>
                  <a:pt x="47" y="83"/>
                </a:cubicBezTo>
                <a:cubicBezTo>
                  <a:pt x="50" y="82"/>
                  <a:pt x="51" y="79"/>
                  <a:pt x="51" y="76"/>
                </a:cubicBezTo>
                <a:cubicBezTo>
                  <a:pt x="51" y="73"/>
                  <a:pt x="50" y="71"/>
                  <a:pt x="47" y="70"/>
                </a:cubicBezTo>
                <a:cubicBezTo>
                  <a:pt x="44" y="68"/>
                  <a:pt x="41" y="67"/>
                  <a:pt x="36" y="66"/>
                </a:cubicBezTo>
                <a:cubicBezTo>
                  <a:pt x="29" y="65"/>
                  <a:pt x="24" y="63"/>
                  <a:pt x="20" y="62"/>
                </a:cubicBezTo>
                <a:cubicBezTo>
                  <a:pt x="15" y="60"/>
                  <a:pt x="12" y="57"/>
                  <a:pt x="9" y="53"/>
                </a:cubicBezTo>
                <a:cubicBezTo>
                  <a:pt x="6" y="50"/>
                  <a:pt x="4" y="45"/>
                  <a:pt x="4" y="39"/>
                </a:cubicBezTo>
                <a:cubicBezTo>
                  <a:pt x="4" y="32"/>
                  <a:pt x="7" y="26"/>
                  <a:pt x="12" y="21"/>
                </a:cubicBezTo>
                <a:cubicBezTo>
                  <a:pt x="17" y="15"/>
                  <a:pt x="23" y="12"/>
                  <a:pt x="30" y="11"/>
                </a:cubicBezTo>
                <a:cubicBezTo>
                  <a:pt x="30" y="0"/>
                  <a:pt x="30" y="0"/>
                  <a:pt x="30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11"/>
                  <a:pt x="42" y="11"/>
                  <a:pt x="42" y="11"/>
                </a:cubicBezTo>
                <a:cubicBezTo>
                  <a:pt x="45" y="11"/>
                  <a:pt x="48" y="12"/>
                  <a:pt x="51" y="13"/>
                </a:cubicBezTo>
                <a:cubicBezTo>
                  <a:pt x="54" y="14"/>
                  <a:pt x="56" y="15"/>
                  <a:pt x="59" y="17"/>
                </a:cubicBezTo>
                <a:cubicBezTo>
                  <a:pt x="64" y="20"/>
                  <a:pt x="67" y="25"/>
                  <a:pt x="70" y="32"/>
                </a:cubicBezTo>
                <a:cubicBezTo>
                  <a:pt x="52" y="38"/>
                  <a:pt x="52" y="38"/>
                  <a:pt x="52" y="38"/>
                </a:cubicBezTo>
                <a:cubicBezTo>
                  <a:pt x="50" y="31"/>
                  <a:pt x="45" y="27"/>
                  <a:pt x="37" y="27"/>
                </a:cubicBezTo>
                <a:cubicBezTo>
                  <a:pt x="29" y="27"/>
                  <a:pt x="25" y="30"/>
                  <a:pt x="25" y="35"/>
                </a:cubicBezTo>
                <a:cubicBezTo>
                  <a:pt x="25" y="38"/>
                  <a:pt x="26" y="40"/>
                  <a:pt x="28" y="41"/>
                </a:cubicBezTo>
                <a:cubicBezTo>
                  <a:pt x="30" y="42"/>
                  <a:pt x="33" y="43"/>
                  <a:pt x="37" y="44"/>
                </a:cubicBezTo>
                <a:cubicBezTo>
                  <a:pt x="48" y="46"/>
                  <a:pt x="56" y="49"/>
                  <a:pt x="60" y="51"/>
                </a:cubicBezTo>
                <a:cubicBezTo>
                  <a:pt x="68" y="56"/>
                  <a:pt x="72" y="64"/>
                  <a:pt x="72" y="73"/>
                </a:cubicBezTo>
                <a:cubicBezTo>
                  <a:pt x="72" y="78"/>
                  <a:pt x="71" y="83"/>
                  <a:pt x="68" y="87"/>
                </a:cubicBezTo>
                <a:cubicBezTo>
                  <a:pt x="65" y="91"/>
                  <a:pt x="61" y="95"/>
                  <a:pt x="57" y="97"/>
                </a:cubicBezTo>
                <a:cubicBezTo>
                  <a:pt x="54" y="99"/>
                  <a:pt x="52" y="100"/>
                  <a:pt x="49" y="100"/>
                </a:cubicBezTo>
                <a:cubicBezTo>
                  <a:pt x="47" y="101"/>
                  <a:pt x="44" y="102"/>
                  <a:pt x="42" y="102"/>
                </a:cubicBezTo>
                <a:lnTo>
                  <a:pt x="42" y="115"/>
                </a:ln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3" name="Freeform 139"/>
          <p:cNvSpPr/>
          <p:nvPr/>
        </p:nvSpPr>
        <p:spPr bwMode="auto">
          <a:xfrm>
            <a:off x="7369175" y="3440113"/>
            <a:ext cx="931863" cy="839788"/>
          </a:xfrm>
          <a:custGeom>
            <a:avLst/>
            <a:gdLst/>
            <a:ahLst/>
            <a:cxnLst>
              <a:cxn ang="0">
                <a:pos x="149" y="333"/>
              </a:cxn>
              <a:cxn ang="0">
                <a:pos x="159" y="412"/>
              </a:cxn>
              <a:cxn ang="0">
                <a:pos x="252" y="338"/>
              </a:cxn>
              <a:cxn ang="0">
                <a:pos x="437" y="188"/>
              </a:cxn>
              <a:cxn ang="0">
                <a:pos x="254" y="0"/>
              </a:cxn>
              <a:cxn ang="0">
                <a:pos x="16" y="192"/>
              </a:cxn>
              <a:cxn ang="0">
                <a:pos x="149" y="333"/>
              </a:cxn>
            </a:cxnLst>
            <a:rect l="0" t="0" r="r" b="b"/>
            <a:pathLst>
              <a:path w="457" h="412">
                <a:moveTo>
                  <a:pt x="149" y="333"/>
                </a:moveTo>
                <a:cubicBezTo>
                  <a:pt x="149" y="333"/>
                  <a:pt x="193" y="336"/>
                  <a:pt x="159" y="412"/>
                </a:cubicBezTo>
                <a:cubicBezTo>
                  <a:pt x="159" y="412"/>
                  <a:pt x="245" y="378"/>
                  <a:pt x="252" y="338"/>
                </a:cubicBezTo>
                <a:cubicBezTo>
                  <a:pt x="252" y="338"/>
                  <a:pt x="417" y="326"/>
                  <a:pt x="437" y="188"/>
                </a:cubicBezTo>
                <a:cubicBezTo>
                  <a:pt x="457" y="49"/>
                  <a:pt x="335" y="0"/>
                  <a:pt x="254" y="0"/>
                </a:cubicBezTo>
                <a:cubicBezTo>
                  <a:pt x="172" y="1"/>
                  <a:pt x="0" y="31"/>
                  <a:pt x="16" y="192"/>
                </a:cubicBezTo>
                <a:cubicBezTo>
                  <a:pt x="33" y="353"/>
                  <a:pt x="149" y="333"/>
                  <a:pt x="149" y="333"/>
                </a:cubicBez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4" name="Freeform 117"/>
          <p:cNvSpPr>
            <a:spLocks noEditPoints="1"/>
          </p:cNvSpPr>
          <p:nvPr/>
        </p:nvSpPr>
        <p:spPr bwMode="auto">
          <a:xfrm>
            <a:off x="7656513" y="3662363"/>
            <a:ext cx="388938" cy="260350"/>
          </a:xfrm>
          <a:custGeom>
            <a:avLst/>
            <a:gdLst/>
            <a:ahLst/>
            <a:cxnLst>
              <a:cxn ang="0">
                <a:pos x="18" y="15"/>
              </a:cxn>
              <a:cxn ang="0">
                <a:pos x="209" y="15"/>
              </a:cxn>
              <a:cxn ang="0">
                <a:pos x="211" y="17"/>
              </a:cxn>
              <a:cxn ang="0">
                <a:pos x="211" y="31"/>
              </a:cxn>
              <a:cxn ang="0">
                <a:pos x="15" y="31"/>
              </a:cxn>
              <a:cxn ang="0">
                <a:pos x="15" y="17"/>
              </a:cxn>
              <a:cxn ang="0">
                <a:pos x="18" y="15"/>
              </a:cxn>
              <a:cxn ang="0">
                <a:pos x="209" y="0"/>
              </a:cxn>
              <a:cxn ang="0">
                <a:pos x="18" y="0"/>
              </a:cxn>
              <a:cxn ang="0">
                <a:pos x="0" y="17"/>
              </a:cxn>
              <a:cxn ang="0">
                <a:pos x="0" y="134"/>
              </a:cxn>
              <a:cxn ang="0">
                <a:pos x="18" y="152"/>
              </a:cxn>
              <a:cxn ang="0">
                <a:pos x="209" y="152"/>
              </a:cxn>
              <a:cxn ang="0">
                <a:pos x="227" y="134"/>
              </a:cxn>
              <a:cxn ang="0">
                <a:pos x="227" y="17"/>
              </a:cxn>
              <a:cxn ang="0">
                <a:pos x="209" y="0"/>
              </a:cxn>
              <a:cxn ang="0">
                <a:pos x="209" y="136"/>
              </a:cxn>
              <a:cxn ang="0">
                <a:pos x="18" y="136"/>
              </a:cxn>
              <a:cxn ang="0">
                <a:pos x="15" y="134"/>
              </a:cxn>
              <a:cxn ang="0">
                <a:pos x="15" y="71"/>
              </a:cxn>
              <a:cxn ang="0">
                <a:pos x="211" y="71"/>
              </a:cxn>
              <a:cxn ang="0">
                <a:pos x="211" y="134"/>
              </a:cxn>
              <a:cxn ang="0">
                <a:pos x="209" y="136"/>
              </a:cxn>
            </a:cxnLst>
            <a:rect l="0" t="0" r="r" b="b"/>
            <a:pathLst>
              <a:path w="227" h="152">
                <a:moveTo>
                  <a:pt x="18" y="15"/>
                </a:moveTo>
                <a:cubicBezTo>
                  <a:pt x="209" y="15"/>
                  <a:pt x="209" y="15"/>
                  <a:pt x="209" y="15"/>
                </a:cubicBezTo>
                <a:cubicBezTo>
                  <a:pt x="210" y="15"/>
                  <a:pt x="211" y="16"/>
                  <a:pt x="211" y="17"/>
                </a:cubicBezTo>
                <a:cubicBezTo>
                  <a:pt x="211" y="31"/>
                  <a:pt x="211" y="31"/>
                  <a:pt x="211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5"/>
                  <a:pt x="18" y="15"/>
                </a:cubicBezTo>
                <a:close/>
                <a:moveTo>
                  <a:pt x="209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4"/>
                  <a:pt x="8" y="152"/>
                  <a:pt x="18" y="152"/>
                </a:cubicBezTo>
                <a:cubicBezTo>
                  <a:pt x="209" y="152"/>
                  <a:pt x="209" y="152"/>
                  <a:pt x="209" y="152"/>
                </a:cubicBezTo>
                <a:cubicBezTo>
                  <a:pt x="219" y="152"/>
                  <a:pt x="226" y="144"/>
                  <a:pt x="227" y="134"/>
                </a:cubicBezTo>
                <a:cubicBezTo>
                  <a:pt x="227" y="17"/>
                  <a:pt x="227" y="17"/>
                  <a:pt x="227" y="17"/>
                </a:cubicBezTo>
                <a:cubicBezTo>
                  <a:pt x="226" y="8"/>
                  <a:pt x="219" y="0"/>
                  <a:pt x="209" y="0"/>
                </a:cubicBezTo>
                <a:close/>
                <a:moveTo>
                  <a:pt x="209" y="136"/>
                </a:moveTo>
                <a:cubicBezTo>
                  <a:pt x="18" y="136"/>
                  <a:pt x="18" y="136"/>
                  <a:pt x="18" y="136"/>
                </a:cubicBezTo>
                <a:cubicBezTo>
                  <a:pt x="16" y="136"/>
                  <a:pt x="15" y="135"/>
                  <a:pt x="15" y="134"/>
                </a:cubicBezTo>
                <a:cubicBezTo>
                  <a:pt x="15" y="71"/>
                  <a:pt x="15" y="71"/>
                  <a:pt x="15" y="71"/>
                </a:cubicBezTo>
                <a:cubicBezTo>
                  <a:pt x="211" y="71"/>
                  <a:pt x="211" y="71"/>
                  <a:pt x="211" y="71"/>
                </a:cubicBezTo>
                <a:cubicBezTo>
                  <a:pt x="211" y="134"/>
                  <a:pt x="211" y="134"/>
                  <a:pt x="211" y="134"/>
                </a:cubicBezTo>
                <a:cubicBezTo>
                  <a:pt x="211" y="135"/>
                  <a:pt x="210" y="136"/>
                  <a:pt x="209" y="136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5" name="Freeform 167"/>
          <p:cNvSpPr>
            <a:spLocks noEditPoints="1"/>
          </p:cNvSpPr>
          <p:nvPr/>
        </p:nvSpPr>
        <p:spPr bwMode="auto">
          <a:xfrm>
            <a:off x="8480425" y="2457450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18DC9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6" name="Freeform 167"/>
          <p:cNvSpPr>
            <a:spLocks noEditPoints="1"/>
          </p:cNvSpPr>
          <p:nvPr/>
        </p:nvSpPr>
        <p:spPr bwMode="auto">
          <a:xfrm>
            <a:off x="3384550" y="2457450"/>
            <a:ext cx="330200" cy="33337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0A4383"/>
          </a:solidFill>
          <a:ln w="9525">
            <a:noFill/>
            <a:round/>
          </a:ln>
        </p:spPr>
        <p:txBody>
          <a:bodyPr vert="horz" wrap="square" lIns="121682" tIns="60841" rIns="121682" bIns="60841" numCol="1" anchor="t" anchorCtr="0" compatLnSpc="1"/>
          <a:lstStyle/>
          <a:p>
            <a:pPr marL="0" marR="0" lvl="0" indent="0" algn="l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3910" y="4328160"/>
            <a:ext cx="2910840" cy="1029970"/>
            <a:chOff x="1266" y="5958"/>
            <a:chExt cx="4584" cy="1622"/>
          </a:xfrm>
        </p:grpSpPr>
        <p:sp>
          <p:nvSpPr>
            <p:cNvPr id="68" name="Freeform 167"/>
            <p:cNvSpPr>
              <a:spLocks noEditPoints="1"/>
            </p:cNvSpPr>
            <p:nvPr/>
          </p:nvSpPr>
          <p:spPr bwMode="auto">
            <a:xfrm>
              <a:off x="5330" y="5958"/>
              <a:ext cx="520" cy="525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rgbClr val="018DC9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30" name="TextBox 13"/>
            <p:cNvSpPr txBox="1"/>
            <p:nvPr/>
          </p:nvSpPr>
          <p:spPr>
            <a:xfrm>
              <a:off x="1433" y="5968"/>
              <a:ext cx="3680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r" defTabSz="1216025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IT C</a:t>
              </a:r>
              <a:r>
                <a:rPr lang="en-IN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o</a:t>
              </a: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nsulting</a:t>
              </a:r>
              <a:endParaRPr lang="en-US" altLang="x-none" sz="16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31" name="TextBox 13"/>
            <p:cNvSpPr txBox="1"/>
            <p:nvPr/>
          </p:nvSpPr>
          <p:spPr>
            <a:xfrm>
              <a:off x="1266" y="6418"/>
              <a:ext cx="3847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r" defTabSz="1216025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ERP provides visibility into all aspects of a project, from resource allocation to project timelines </a:t>
              </a:r>
              <a:r>
                <a:rPr lang="en-IN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to </a:t>
              </a: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billing</a:t>
              </a:r>
              <a:endPara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234" name="TextBox 13"/>
          <p:cNvSpPr txBox="1"/>
          <p:nvPr/>
        </p:nvSpPr>
        <p:spPr>
          <a:xfrm>
            <a:off x="909638" y="2422525"/>
            <a:ext cx="2336800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System Integration</a:t>
            </a:r>
            <a:endParaRPr sz="16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35" name="TextBox 13"/>
          <p:cNvSpPr txBox="1"/>
          <p:nvPr/>
        </p:nvSpPr>
        <p:spPr>
          <a:xfrm>
            <a:off x="803910" y="2708275"/>
            <a:ext cx="244284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ERP provides a centralized repository for their data, allowing for efficient data sharing and integration between systems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80425" y="4333240"/>
            <a:ext cx="2926080" cy="1024255"/>
            <a:chOff x="13355" y="5945"/>
            <a:chExt cx="4608" cy="1613"/>
          </a:xfrm>
        </p:grpSpPr>
        <p:sp>
          <p:nvSpPr>
            <p:cNvPr id="67" name="Freeform 167"/>
            <p:cNvSpPr>
              <a:spLocks noEditPoints="1"/>
            </p:cNvSpPr>
            <p:nvPr/>
          </p:nvSpPr>
          <p:spPr bwMode="auto">
            <a:xfrm>
              <a:off x="13355" y="5958"/>
              <a:ext cx="520" cy="525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rgbClr val="0A4383"/>
            </a:solidFill>
            <a:ln w="9525">
              <a:noFill/>
              <a:round/>
            </a:ln>
          </p:spPr>
          <p:txBody>
            <a:bodyPr vert="horz" wrap="square" lIns="121682" tIns="60841" rIns="121682" bIns="60841" numCol="1" anchor="t" anchorCtr="0" compatLnSpc="1"/>
            <a:lstStyle/>
            <a:p>
              <a:pPr marL="0" marR="0" lvl="0" indent="0" algn="l" defTabSz="12172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236" name="TextBox 13"/>
            <p:cNvSpPr txBox="1"/>
            <p:nvPr/>
          </p:nvSpPr>
          <p:spPr>
            <a:xfrm>
              <a:off x="14093" y="5945"/>
              <a:ext cx="368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Power Solution</a:t>
              </a:r>
              <a:endPara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37" name="TextBox 13"/>
            <p:cNvSpPr txBox="1"/>
            <p:nvPr/>
          </p:nvSpPr>
          <p:spPr>
            <a:xfrm>
              <a:off x="14100" y="6395"/>
              <a:ext cx="3863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p>
              <a:pPr algn="just" defTabSz="1216025" eaLnBrk="1" hangingPunct="1">
                <a:spcBef>
                  <a:spcPct val="20000"/>
                </a:spcBef>
              </a:pPr>
              <a:r>
                <a:rPr lang="zh-CN" alt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ERP systems can track resources like energy consumption, labor, and materials</a:t>
              </a:r>
              <a:r>
                <a:rPr lang="en-IN" altLang="zh-CN" sz="1200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making it easier to track performance of systems installed</a:t>
              </a:r>
              <a:endParaRPr lang="en-I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240" name="TextBox 13"/>
          <p:cNvSpPr txBox="1"/>
          <p:nvPr/>
        </p:nvSpPr>
        <p:spPr>
          <a:xfrm>
            <a:off x="8948738" y="2408238"/>
            <a:ext cx="2338387" cy="2457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Network Infrastructure</a:t>
            </a:r>
            <a:endParaRPr lang="zh-CN" altLang="en-US" sz="1600" b="1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41" name="TextBox 13"/>
          <p:cNvSpPr txBox="1"/>
          <p:nvPr/>
        </p:nvSpPr>
        <p:spPr>
          <a:xfrm>
            <a:off x="8953500" y="2694305"/>
            <a:ext cx="245237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just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ERP systems also provide visibility into the entire network infrastructure, making it easier to identify areas of inefficiency</a:t>
            </a:r>
            <a:r>
              <a:rPr lang="en-IN" altLang="zh-CN" sz="1200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and solve it faster</a:t>
            </a:r>
            <a:endParaRPr lang="en-IN" altLang="zh-CN" sz="1200" dirty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V="1">
            <a:off x="0" y="-19050"/>
            <a:ext cx="2667000" cy="1681163"/>
          </a:xfrm>
          <a:custGeom>
            <a:avLst/>
            <a:gdLst>
              <a:gd name="connsiteX0" fmla="*/ 0 w 2152650"/>
              <a:gd name="connsiteY0" fmla="*/ 1662413 h 1662413"/>
              <a:gd name="connsiteX1" fmla="*/ 0 w 2152650"/>
              <a:gd name="connsiteY1" fmla="*/ 0 h 1662413"/>
              <a:gd name="connsiteX2" fmla="*/ 2152650 w 2152650"/>
              <a:gd name="connsiteY2" fmla="*/ 1662413 h 1662413"/>
              <a:gd name="connsiteX3" fmla="*/ 0 w 2152650"/>
              <a:gd name="connsiteY3" fmla="*/ 1662413 h 1662413"/>
              <a:gd name="connsiteX0-1" fmla="*/ 0 w 2667000"/>
              <a:gd name="connsiteY0-2" fmla="*/ 1662413 h 1681463"/>
              <a:gd name="connsiteX1-3" fmla="*/ 0 w 2667000"/>
              <a:gd name="connsiteY1-4" fmla="*/ 0 h 1681463"/>
              <a:gd name="connsiteX2-5" fmla="*/ 2667000 w 2667000"/>
              <a:gd name="connsiteY2-6" fmla="*/ 1681463 h 1681463"/>
              <a:gd name="connsiteX3-7" fmla="*/ 0 w 2667000"/>
              <a:gd name="connsiteY3-8" fmla="*/ 1662413 h 16814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667000" h="1681463">
                <a:moveTo>
                  <a:pt x="0" y="1662413"/>
                </a:moveTo>
                <a:lnTo>
                  <a:pt x="0" y="0"/>
                </a:lnTo>
                <a:lnTo>
                  <a:pt x="2667000" y="1681463"/>
                </a:lnTo>
                <a:lnTo>
                  <a:pt x="0" y="166241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-20637"/>
            <a:ext cx="2152650" cy="1662113"/>
          </a:xfrm>
          <a:prstGeom prst="rtTriangle">
            <a:avLst/>
          </a:prstGeom>
          <a:solidFill>
            <a:srgbClr val="018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图片 17" descr="C:\Users\priyt\Downloads\Services-595b40b85ba036ed117daa40.svgServices-595b40b85ba036ed117daa40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95450" y="2009554"/>
            <a:ext cx="3181350" cy="3181350"/>
          </a:xfrm>
          <a:prstGeom prst="ellipse">
            <a:avLst/>
          </a:prstGeom>
          <a:effectLst>
            <a:outerShdw blurRad="63500" dist="12700" sx="103000" sy="103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5071745" y="3171190"/>
            <a:ext cx="6344920" cy="5905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rPr>
              <a:t>Our Modules</a:t>
            </a:r>
            <a:endParaRPr kumimoji="0" lang="en-IN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00188" y="1814513"/>
            <a:ext cx="3571875" cy="3571875"/>
          </a:xfrm>
          <a:prstGeom prst="ellipse">
            <a:avLst/>
          </a:prstGeom>
          <a:noFill/>
          <a:ln>
            <a:solidFill>
              <a:srgbClr val="4596D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805" y="377190"/>
            <a:ext cx="75482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Procurement, Stores &amp; Logistics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4" name="Picture Placeholder 3" descr="Blank diagram (3)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2608" t="68741" r="349"/>
          <a:stretch>
            <a:fillRect/>
          </a:stretch>
        </p:blipFill>
        <p:spPr>
          <a:xfrm>
            <a:off x="964565" y="1958975"/>
            <a:ext cx="1053084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Sales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32" name="Content Placeholder 31" descr="selling-flow-qu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6805" y="1696085"/>
            <a:ext cx="10497185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Service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Placeholder 1" descr="Patience refund Workflow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143000" y="1482090"/>
            <a:ext cx="10100945" cy="4507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7"/>
          <p:cNvGrpSpPr/>
          <p:nvPr/>
        </p:nvGrpSpPr>
        <p:grpSpPr>
          <a:xfrm>
            <a:off x="381000" y="400050"/>
            <a:ext cx="582613" cy="387350"/>
            <a:chOff x="914400" y="742950"/>
            <a:chExt cx="686707" cy="457200"/>
          </a:xfrm>
        </p:grpSpPr>
        <p:sp>
          <p:nvSpPr>
            <p:cNvPr id="5" name="燕尾形 4"/>
            <p:cNvSpPr/>
            <p:nvPr/>
          </p:nvSpPr>
          <p:spPr>
            <a:xfrm>
              <a:off x="914400" y="742950"/>
              <a:ext cx="314325" cy="457200"/>
            </a:xfrm>
            <a:prstGeom prst="chevron">
              <a:avLst/>
            </a:prstGeom>
            <a:solidFill>
              <a:srgbClr val="237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1098096" y="742950"/>
              <a:ext cx="314325" cy="457200"/>
            </a:xfrm>
            <a:prstGeom prst="chevron">
              <a:avLst/>
            </a:prstGeom>
            <a:solidFill>
              <a:srgbClr val="4596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1286782" y="742950"/>
              <a:ext cx="314325" cy="457200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101513" y="155575"/>
            <a:ext cx="115888" cy="631825"/>
          </a:xfrm>
          <a:prstGeom prst="rect">
            <a:avLst/>
          </a:prstGeom>
          <a:solidFill>
            <a:srgbClr val="237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文本框 9"/>
          <p:cNvSpPr txBox="1"/>
          <p:nvPr/>
        </p:nvSpPr>
        <p:spPr>
          <a:xfrm>
            <a:off x="1106488" y="376873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 eaLnBrk="1" hangingPunct="1">
              <a:buClrTx/>
              <a:buSzTx/>
              <a:buFontTx/>
            </a:pPr>
            <a:r>
              <a:rPr lang="en-IN" altLang="zh-CN" sz="2800" b="1" dirty="0">
                <a:solidFill>
                  <a:srgbClr val="000000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HRMS</a:t>
            </a:r>
            <a:endParaRPr lang="en-IN" altLang="zh-CN" sz="2800" b="1" dirty="0">
              <a:solidFill>
                <a:srgbClr val="000000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Content Placeholder 3" descr="Blank diagram (3)"/>
          <p:cNvPicPr>
            <a:picLocks noChangeAspect="1"/>
          </p:cNvPicPr>
          <p:nvPr>
            <p:ph idx="1"/>
          </p:nvPr>
        </p:nvPicPr>
        <p:blipFill>
          <a:blip r:embed="rId1"/>
          <a:srcRect t="-828" r="6383" b="34365"/>
          <a:stretch>
            <a:fillRect/>
          </a:stretch>
        </p:blipFill>
        <p:spPr>
          <a:xfrm>
            <a:off x="767715" y="1349375"/>
            <a:ext cx="11071860" cy="4806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Presentation</Application>
  <PresentationFormat>宽屏</PresentationFormat>
  <Paragraphs>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Times New Roman</vt:lpstr>
      <vt:lpstr>Microsoft YaHei</vt:lpstr>
      <vt:lpstr>Wingdings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priyt</cp:lastModifiedBy>
  <cp:revision>51</cp:revision>
  <dcterms:created xsi:type="dcterms:W3CDTF">2015-07-07T03:57:00Z</dcterms:created>
  <dcterms:modified xsi:type="dcterms:W3CDTF">2023-03-22T04:30:42Z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1033-11.2.0.11498</vt:lpwstr>
  </property>
  <property fmtid="{D5CDD505-2E9C-101B-9397-08002B2CF9AE}" pid="3" name="ICV">
    <vt:lpwstr>575A9A99738545D9AEE5A3D0024E0FC0</vt:lpwstr>
  </property>
</Properties>
</file>