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314" r:id="rId6"/>
    <p:sldId id="344" r:id="rId7"/>
    <p:sldId id="260" r:id="rId8"/>
    <p:sldId id="259" r:id="rId9"/>
    <p:sldId id="315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18-Aug-2023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8183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1869440"/>
                <a:gridCol w="4568825"/>
              </a:tblGrid>
              <a:tr h="45656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8115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 (HDFC)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11-Aug-23: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Deployment to production server is complete but we are not getting the response from CCAvenue. We are in the process of checking the same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Development with testing completed by SOUL team. The details have been shared with HDFC team for their audit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3234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11-Aug-23: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and Accounting document has been shared with WSC IT team for review.  WSC to intimate SOUL team if the documents have to be shared with module owners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HRMS design document review is being done. The final version along with other documents (Training and Placement, Infrastructure, Procurement, Finance) will shared with module owners for their sign off.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998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1869440"/>
                <a:gridCol w="4568825"/>
              </a:tblGrid>
              <a:tr h="43561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891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28-Jul-23: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WSC has shared HRMS roles permission. SLCM role permission is pending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WSC to share the SLCM role permission with SOUL team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341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04-Aug-23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Meeting was held to clarify queries raised by WSC. The master data shall be shared by WSC in the upcoming week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SOUL team yet to receive the master data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049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(Admission, Academics, Examination) demonstration to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August 16 and 17, SOUL team demonstrated the SLCM (admission, academics, examination) module to WSC stakeholders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741805"/>
            <a:ext cx="1318069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- Demonstration to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documentation will be shared.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3932</Words>
  <Application>WPS Presentation</Application>
  <PresentationFormat>Widescreen</PresentationFormat>
  <Paragraphs>296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827</cp:revision>
  <dcterms:created xsi:type="dcterms:W3CDTF">2023-02-08T07:09:00Z</dcterms:created>
  <dcterms:modified xsi:type="dcterms:W3CDTF">2023-08-18T12:21:42Z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