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326" r:id="rId3"/>
    <p:sldId id="325" r:id="rId4"/>
    <p:sldId id="357" r:id="rId5"/>
    <p:sldId id="366" r:id="rId6"/>
    <p:sldId id="377" r:id="rId7"/>
    <p:sldId id="327" r:id="rId8"/>
    <p:sldId id="364" r:id="rId9"/>
    <p:sldId id="329" r:id="rId10"/>
    <p:sldId id="407" r:id="rId11"/>
    <p:sldId id="408" r:id="rId12"/>
    <p:sldId id="409" r:id="rId13"/>
    <p:sldId id="365" r:id="rId14"/>
    <p:sldId id="332" r:id="rId15"/>
    <p:sldId id="376" r:id="rId16"/>
    <p:sldId id="378" r:id="rId17"/>
    <p:sldId id="353" r:id="rId18"/>
    <p:sldId id="35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4FBE2-D7D1-4ABB-BC88-69874903C2C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B966AED-1A52-488D-899B-DB7454C2ADDE}">
      <dgm:prSet phldrT="[Text]"/>
      <dgm:spPr/>
      <dgm:t>
        <a:bodyPr/>
        <a:lstStyle/>
        <a:p>
          <a:r>
            <a:rPr lang="en-US" dirty="0" smtClean="0"/>
            <a:t>Request For Application Change Received</a:t>
          </a:r>
          <a:endParaRPr lang="en-US" dirty="0"/>
        </a:p>
      </dgm:t>
    </dgm:pt>
    <dgm:pt modelId="{AD2480A2-0B25-4A12-B67F-DB851C453B0A}" cxnId="{8707A40F-1379-4CB9-BB08-69B1B10C1CE2}" type="parTrans">
      <dgm:prSet/>
      <dgm:spPr/>
      <dgm:t>
        <a:bodyPr/>
        <a:lstStyle/>
        <a:p>
          <a:endParaRPr lang="en-US"/>
        </a:p>
      </dgm:t>
    </dgm:pt>
    <dgm:pt modelId="{0617A1FC-AA88-4C7C-AF0F-E06B6BA2B570}" cxnId="{8707A40F-1379-4CB9-BB08-69B1B10C1CE2}" type="sibTrans">
      <dgm:prSet/>
      <dgm:spPr/>
      <dgm:t>
        <a:bodyPr/>
        <a:lstStyle/>
        <a:p>
          <a:endParaRPr lang="en-US"/>
        </a:p>
      </dgm:t>
    </dgm:pt>
    <dgm:pt modelId="{B9DF5A64-AA72-4318-9A49-9CD6061B1B25}">
      <dgm:prSet phldrT="[Text]"/>
      <dgm:spPr/>
      <dgm:t>
        <a:bodyPr/>
        <a:lstStyle/>
        <a:p>
          <a:r>
            <a:rPr lang="en-US" dirty="0" smtClean="0"/>
            <a:t>Severity and Impact and  Financial Analysis</a:t>
          </a:r>
          <a:endParaRPr lang="en-US" dirty="0"/>
        </a:p>
      </dgm:t>
    </dgm:pt>
    <dgm:pt modelId="{528F58A4-6A60-49A9-B93F-2809782377EB}" cxnId="{C0BC283D-4C5F-499D-B693-950F1480D41A}" type="parTrans">
      <dgm:prSet/>
      <dgm:spPr/>
      <dgm:t>
        <a:bodyPr/>
        <a:lstStyle/>
        <a:p>
          <a:endParaRPr lang="en-US"/>
        </a:p>
      </dgm:t>
    </dgm:pt>
    <dgm:pt modelId="{BD3C73D7-7159-49C2-8787-DA06AED37632}" cxnId="{C0BC283D-4C5F-499D-B693-950F1480D41A}" type="sibTrans">
      <dgm:prSet/>
      <dgm:spPr/>
      <dgm:t>
        <a:bodyPr/>
        <a:lstStyle/>
        <a:p>
          <a:endParaRPr lang="en-US"/>
        </a:p>
      </dgm:t>
    </dgm:pt>
    <dgm:pt modelId="{4EA7A9A1-DF93-4B93-AFA5-7F0407B7C1C0}">
      <dgm:prSet phldrT="[Text]"/>
      <dgm:spPr/>
      <dgm:t>
        <a:bodyPr/>
        <a:lstStyle/>
        <a:p>
          <a:r>
            <a:rPr lang="en-US" dirty="0" smtClean="0"/>
            <a:t>Development &amp; Testing &amp; Deployment</a:t>
          </a:r>
          <a:endParaRPr lang="en-US" dirty="0"/>
        </a:p>
      </dgm:t>
    </dgm:pt>
    <dgm:pt modelId="{25F47590-36AB-4978-9C1F-8DB16BA33EFA}" cxnId="{D219B1F0-344E-4DF3-8ED2-24083E30B8FE}" type="parTrans">
      <dgm:prSet/>
      <dgm:spPr/>
      <dgm:t>
        <a:bodyPr/>
        <a:lstStyle/>
        <a:p>
          <a:endParaRPr lang="en-US"/>
        </a:p>
      </dgm:t>
    </dgm:pt>
    <dgm:pt modelId="{0BA2FC35-4C0F-4FC6-88FA-09A50A652AC9}" cxnId="{D219B1F0-344E-4DF3-8ED2-24083E30B8FE}" type="sibTrans">
      <dgm:prSet/>
      <dgm:spPr/>
      <dgm:t>
        <a:bodyPr/>
        <a:lstStyle/>
        <a:p>
          <a:endParaRPr lang="en-US"/>
        </a:p>
      </dgm:t>
    </dgm:pt>
    <dgm:pt modelId="{B09B3AEE-27EA-4070-9F6F-C8501DB3B654}">
      <dgm:prSet phldrT="[Text]"/>
      <dgm:spPr/>
      <dgm:t>
        <a:bodyPr/>
        <a:lstStyle/>
        <a:p>
          <a:r>
            <a:rPr lang="en-US" dirty="0" smtClean="0"/>
            <a:t>New Version Released</a:t>
          </a:r>
          <a:endParaRPr lang="en-US" dirty="0"/>
        </a:p>
      </dgm:t>
    </dgm:pt>
    <dgm:pt modelId="{E4FEFDEE-5753-434B-9007-815D4F9D0E3E}" cxnId="{95EC368D-9B06-4C70-B3BC-89F4E4127BEE}" type="parTrans">
      <dgm:prSet/>
      <dgm:spPr/>
      <dgm:t>
        <a:bodyPr/>
        <a:lstStyle/>
        <a:p>
          <a:endParaRPr lang="en-US"/>
        </a:p>
      </dgm:t>
    </dgm:pt>
    <dgm:pt modelId="{AF78FF04-BC64-4558-ABF0-FED913A9284F}" cxnId="{95EC368D-9B06-4C70-B3BC-89F4E4127BEE}" type="sibTrans">
      <dgm:prSet/>
      <dgm:spPr/>
      <dgm:t>
        <a:bodyPr/>
        <a:lstStyle/>
        <a:p>
          <a:endParaRPr lang="en-US"/>
        </a:p>
      </dgm:t>
    </dgm:pt>
    <dgm:pt modelId="{6036D8E0-7936-4097-95A3-76C9CB5845C7}" type="pres">
      <dgm:prSet presAssocID="{29F4FBE2-D7D1-4ABB-BC88-69874903C2CC}" presName="CompostProcess" presStyleCnt="0">
        <dgm:presLayoutVars>
          <dgm:dir/>
          <dgm:resizeHandles val="exact"/>
        </dgm:presLayoutVars>
      </dgm:prSet>
      <dgm:spPr/>
    </dgm:pt>
    <dgm:pt modelId="{36AB3468-F3F5-4E27-B353-D9F54CFA870F}" type="pres">
      <dgm:prSet presAssocID="{29F4FBE2-D7D1-4ABB-BC88-69874903C2CC}" presName="arrow" presStyleLbl="bgShp" presStyleIdx="0" presStyleCnt="1"/>
      <dgm:spPr/>
    </dgm:pt>
    <dgm:pt modelId="{44276287-7DC0-4DA9-9BB3-D68ED4156764}" type="pres">
      <dgm:prSet presAssocID="{29F4FBE2-D7D1-4ABB-BC88-69874903C2CC}" presName="linearProcess" presStyleCnt="0"/>
      <dgm:spPr/>
    </dgm:pt>
    <dgm:pt modelId="{709589E9-D4EC-4B3D-AAB7-51E7535DE7A7}" type="pres">
      <dgm:prSet presAssocID="{AB966AED-1A52-488D-899B-DB7454C2ADD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1A6CE-6DBE-44FF-8BA7-D280A600F189}" type="pres">
      <dgm:prSet presAssocID="{0617A1FC-AA88-4C7C-AF0F-E06B6BA2B570}" presName="sibTrans" presStyleCnt="0"/>
      <dgm:spPr/>
    </dgm:pt>
    <dgm:pt modelId="{F70D1FF3-DB0F-4F47-83BE-0B8AEC2B2DCC}" type="pres">
      <dgm:prSet presAssocID="{B9DF5A64-AA72-4318-9A49-9CD6061B1B2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B3F73-BA90-44BC-9337-2DABE8C98EA0}" type="pres">
      <dgm:prSet presAssocID="{BD3C73D7-7159-49C2-8787-DA06AED37632}" presName="sibTrans" presStyleCnt="0"/>
      <dgm:spPr/>
    </dgm:pt>
    <dgm:pt modelId="{10D57E44-0046-4458-8CBA-6E49787E42A7}" type="pres">
      <dgm:prSet presAssocID="{4EA7A9A1-DF93-4B93-AFA5-7F0407B7C1C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9D7B46-FFD8-457A-802B-693604CD2E8C}" type="pres">
      <dgm:prSet presAssocID="{0BA2FC35-4C0F-4FC6-88FA-09A50A652AC9}" presName="sibTrans" presStyleCnt="0"/>
      <dgm:spPr/>
    </dgm:pt>
    <dgm:pt modelId="{90142BB5-8DAA-4C6C-8F28-7EE79AE28571}" type="pres">
      <dgm:prSet presAssocID="{B09B3AEE-27EA-4070-9F6F-C8501DB3B65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C368D-9B06-4C70-B3BC-89F4E4127BEE}" srcId="{29F4FBE2-D7D1-4ABB-BC88-69874903C2CC}" destId="{B09B3AEE-27EA-4070-9F6F-C8501DB3B654}" srcOrd="3" destOrd="0" parTransId="{E4FEFDEE-5753-434B-9007-815D4F9D0E3E}" sibTransId="{AF78FF04-BC64-4558-ABF0-FED913A9284F}"/>
    <dgm:cxn modelId="{8707A40F-1379-4CB9-BB08-69B1B10C1CE2}" srcId="{29F4FBE2-D7D1-4ABB-BC88-69874903C2CC}" destId="{AB966AED-1A52-488D-899B-DB7454C2ADDE}" srcOrd="0" destOrd="0" parTransId="{AD2480A2-0B25-4A12-B67F-DB851C453B0A}" sibTransId="{0617A1FC-AA88-4C7C-AF0F-E06B6BA2B570}"/>
    <dgm:cxn modelId="{4B631481-317D-42F3-B117-F81E619D19A9}" type="presOf" srcId="{B09B3AEE-27EA-4070-9F6F-C8501DB3B654}" destId="{90142BB5-8DAA-4C6C-8F28-7EE79AE28571}" srcOrd="0" destOrd="0" presId="urn:microsoft.com/office/officeart/2005/8/layout/hProcess9"/>
    <dgm:cxn modelId="{C0BC283D-4C5F-499D-B693-950F1480D41A}" srcId="{29F4FBE2-D7D1-4ABB-BC88-69874903C2CC}" destId="{B9DF5A64-AA72-4318-9A49-9CD6061B1B25}" srcOrd="1" destOrd="0" parTransId="{528F58A4-6A60-49A9-B93F-2809782377EB}" sibTransId="{BD3C73D7-7159-49C2-8787-DA06AED37632}"/>
    <dgm:cxn modelId="{A0A00CAA-20AA-4CFF-B1B5-9F0AFFBBD20A}" type="presOf" srcId="{4EA7A9A1-DF93-4B93-AFA5-7F0407B7C1C0}" destId="{10D57E44-0046-4458-8CBA-6E49787E42A7}" srcOrd="0" destOrd="0" presId="urn:microsoft.com/office/officeart/2005/8/layout/hProcess9"/>
    <dgm:cxn modelId="{D219B1F0-344E-4DF3-8ED2-24083E30B8FE}" srcId="{29F4FBE2-D7D1-4ABB-BC88-69874903C2CC}" destId="{4EA7A9A1-DF93-4B93-AFA5-7F0407B7C1C0}" srcOrd="2" destOrd="0" parTransId="{25F47590-36AB-4978-9C1F-8DB16BA33EFA}" sibTransId="{0BA2FC35-4C0F-4FC6-88FA-09A50A652AC9}"/>
    <dgm:cxn modelId="{26C7207F-A58B-414D-B6C3-462A0DFAF06F}" type="presOf" srcId="{B9DF5A64-AA72-4318-9A49-9CD6061B1B25}" destId="{F70D1FF3-DB0F-4F47-83BE-0B8AEC2B2DCC}" srcOrd="0" destOrd="0" presId="urn:microsoft.com/office/officeart/2005/8/layout/hProcess9"/>
    <dgm:cxn modelId="{AA29C905-C716-452E-A998-7712BBE3D23C}" type="presOf" srcId="{29F4FBE2-D7D1-4ABB-BC88-69874903C2CC}" destId="{6036D8E0-7936-4097-95A3-76C9CB5845C7}" srcOrd="0" destOrd="0" presId="urn:microsoft.com/office/officeart/2005/8/layout/hProcess9"/>
    <dgm:cxn modelId="{5A454368-6DC6-40FB-B74B-61D9C180FAEC}" type="presOf" srcId="{AB966AED-1A52-488D-899B-DB7454C2ADDE}" destId="{709589E9-D4EC-4B3D-AAB7-51E7535DE7A7}" srcOrd="0" destOrd="0" presId="urn:microsoft.com/office/officeart/2005/8/layout/hProcess9"/>
    <dgm:cxn modelId="{51045DC6-7D8E-4572-B033-83458BAADA45}" type="presParOf" srcId="{6036D8E0-7936-4097-95A3-76C9CB5845C7}" destId="{36AB3468-F3F5-4E27-B353-D9F54CFA870F}" srcOrd="0" destOrd="0" presId="urn:microsoft.com/office/officeart/2005/8/layout/hProcess9"/>
    <dgm:cxn modelId="{D14C90A1-4DE1-4BA7-9628-FF7A376E68C5}" type="presParOf" srcId="{6036D8E0-7936-4097-95A3-76C9CB5845C7}" destId="{44276287-7DC0-4DA9-9BB3-D68ED4156764}" srcOrd="1" destOrd="0" presId="urn:microsoft.com/office/officeart/2005/8/layout/hProcess9"/>
    <dgm:cxn modelId="{86666D38-2119-49A1-AA14-49E3A1429C22}" type="presParOf" srcId="{44276287-7DC0-4DA9-9BB3-D68ED4156764}" destId="{709589E9-D4EC-4B3D-AAB7-51E7535DE7A7}" srcOrd="0" destOrd="0" presId="urn:microsoft.com/office/officeart/2005/8/layout/hProcess9"/>
    <dgm:cxn modelId="{D4E5026D-CEC0-47F6-BB9F-E2BD3BBFE5CD}" type="presParOf" srcId="{44276287-7DC0-4DA9-9BB3-D68ED4156764}" destId="{B9A1A6CE-6DBE-44FF-8BA7-D280A600F189}" srcOrd="1" destOrd="0" presId="urn:microsoft.com/office/officeart/2005/8/layout/hProcess9"/>
    <dgm:cxn modelId="{8CE7925C-056A-4196-9D59-EA17A88D441A}" type="presParOf" srcId="{44276287-7DC0-4DA9-9BB3-D68ED4156764}" destId="{F70D1FF3-DB0F-4F47-83BE-0B8AEC2B2DCC}" srcOrd="2" destOrd="0" presId="urn:microsoft.com/office/officeart/2005/8/layout/hProcess9"/>
    <dgm:cxn modelId="{B4B7768F-F29E-4ABF-B217-4797B9D01DAF}" type="presParOf" srcId="{44276287-7DC0-4DA9-9BB3-D68ED4156764}" destId="{83BB3F73-BA90-44BC-9337-2DABE8C98EA0}" srcOrd="3" destOrd="0" presId="urn:microsoft.com/office/officeart/2005/8/layout/hProcess9"/>
    <dgm:cxn modelId="{D175F427-D686-412A-841E-BDE023C5AD46}" type="presParOf" srcId="{44276287-7DC0-4DA9-9BB3-D68ED4156764}" destId="{10D57E44-0046-4458-8CBA-6E49787E42A7}" srcOrd="4" destOrd="0" presId="urn:microsoft.com/office/officeart/2005/8/layout/hProcess9"/>
    <dgm:cxn modelId="{D1DE6C51-0FEF-4018-8AE1-BEECA97CD7E9}" type="presParOf" srcId="{44276287-7DC0-4DA9-9BB3-D68ED4156764}" destId="{BB9D7B46-FFD8-457A-802B-693604CD2E8C}" srcOrd="5" destOrd="0" presId="urn:microsoft.com/office/officeart/2005/8/layout/hProcess9"/>
    <dgm:cxn modelId="{7FDB0084-5987-4685-BE3C-D96C62FC7CEE}" type="presParOf" srcId="{44276287-7DC0-4DA9-9BB3-D68ED4156764}" destId="{90142BB5-8DAA-4C6C-8F28-7EE79AE2857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B3468-F3F5-4E27-B353-D9F54CFA870F}">
      <dsp:nvSpPr>
        <dsp:cNvPr id="0" name=""/>
        <dsp:cNvSpPr/>
      </dsp:nvSpPr>
      <dsp:spPr>
        <a:xfrm>
          <a:off x="515656" y="0"/>
          <a:ext cx="5844107" cy="24447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589E9-D4EC-4B3D-AAB7-51E7535DE7A7}">
      <dsp:nvSpPr>
        <dsp:cNvPr id="0" name=""/>
        <dsp:cNvSpPr/>
      </dsp:nvSpPr>
      <dsp:spPr>
        <a:xfrm>
          <a:off x="3441" y="733439"/>
          <a:ext cx="1655069" cy="977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Request For Application Change Received</a:t>
          </a:r>
          <a:endParaRPr lang="en-US" sz="1600" kern="1200" dirty="0"/>
        </a:p>
      </dsp:txBody>
      <dsp:txXfrm>
        <a:off x="51179" y="781177"/>
        <a:ext cx="1559593" cy="882442"/>
      </dsp:txXfrm>
    </dsp:sp>
    <dsp:sp modelId="{F70D1FF3-DB0F-4F47-83BE-0B8AEC2B2DCC}">
      <dsp:nvSpPr>
        <dsp:cNvPr id="0" name=""/>
        <dsp:cNvSpPr/>
      </dsp:nvSpPr>
      <dsp:spPr>
        <a:xfrm>
          <a:off x="1741264" y="733439"/>
          <a:ext cx="1655069" cy="977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Severity and Impact and  Financial Analysis</a:t>
          </a:r>
          <a:endParaRPr lang="en-US" sz="1600" kern="1200" dirty="0"/>
        </a:p>
      </dsp:txBody>
      <dsp:txXfrm>
        <a:off x="1789002" y="781177"/>
        <a:ext cx="1559593" cy="882442"/>
      </dsp:txXfrm>
    </dsp:sp>
    <dsp:sp modelId="{10D57E44-0046-4458-8CBA-6E49787E42A7}">
      <dsp:nvSpPr>
        <dsp:cNvPr id="0" name=""/>
        <dsp:cNvSpPr/>
      </dsp:nvSpPr>
      <dsp:spPr>
        <a:xfrm>
          <a:off x="3479087" y="733439"/>
          <a:ext cx="1655069" cy="977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Development &amp; Testing &amp; Deployment</a:t>
          </a:r>
          <a:endParaRPr lang="en-US" sz="1600" kern="1200" dirty="0"/>
        </a:p>
      </dsp:txBody>
      <dsp:txXfrm>
        <a:off x="3526825" y="781177"/>
        <a:ext cx="1559593" cy="882442"/>
      </dsp:txXfrm>
    </dsp:sp>
    <dsp:sp modelId="{90142BB5-8DAA-4C6C-8F28-7EE79AE28571}">
      <dsp:nvSpPr>
        <dsp:cNvPr id="0" name=""/>
        <dsp:cNvSpPr/>
      </dsp:nvSpPr>
      <dsp:spPr>
        <a:xfrm>
          <a:off x="5216910" y="733439"/>
          <a:ext cx="1655069" cy="9779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Version Released</a:t>
          </a:r>
          <a:endParaRPr lang="en-US" sz="1600" kern="1200" dirty="0"/>
        </a:p>
      </dsp:txBody>
      <dsp:txXfrm>
        <a:off x="5264648" y="781177"/>
        <a:ext cx="1559593" cy="88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8485D-B22C-4154-AF82-8A5F5A7F914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4EE54-F961-4A61-B229-E3B1AE0A3CE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20375" y="627704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0931CD-98E1-46DE-8FB3-9A7D10E63494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9288" y="6277040"/>
            <a:ext cx="512488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775" y="6277038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49" name="Picture 48" descr="soul_edited_edi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57205" y="379095"/>
            <a:ext cx="707390" cy="716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874" y="634183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3D124C-1C27-4CC8-874D-F2249A4912F4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364" y="6341834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274" y="6341833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0" y="6345189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4445C-8F88-4888-812A-B70843AB385E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0" y="6345188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0" y="6345187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6331923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D67D68-D02C-4105-B5ED-A7ABDD2751D1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6331922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6331921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8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874" y="633576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ACD40D-590B-4A57-B8BD-8AEA002BCD7E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364" y="6335763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274" y="6335762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43428" y="6332144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563623-E6A0-4445-8D94-93104C7AFCC3}" type="datetime6">
              <a:rPr lang="en-I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7918" y="6332143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2828" y="6332142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634703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83F420-D420-45FB-9299-6C5E99F4361A}" type="datetime6">
              <a:rPr lang="en-I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6347034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6347033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2" y="634519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A2E0AA-7ABD-4645-969D-0EEA8E87579D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345189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345188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0" y="6340476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86B506-DE0C-4D19-BA26-07525DC1FADD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0" y="6340475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0" y="6340474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1702827"/>
            <a:ext cx="12192001" cy="2908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32000" y="457118"/>
            <a:ext cx="8128000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51D81F-4482-42CC-B2ED-BA649EBAEC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33843" y="6348160"/>
            <a:ext cx="512488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EE0E4E-EDA8-FB44-A30A-D3DED79F727A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90968" y="6348160"/>
            <a:ext cx="512488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2" y="634519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90F5D1-1D08-4052-A39A-36F56078DC4A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345189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345188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2" y="6316909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27FB0A-880A-4EDB-AF9F-BBE3800963E0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316908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6316907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2" y="6335762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701AA1-E48E-4FB2-9DB3-8471CF67C3A4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6335761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2" y="6335760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0" y="6325401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BEA9ED-2825-481D-8D36-4DA265BDDFB2}" type="datetime6">
              <a:rPr lang="en-IN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0" y="6325400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0" y="6325399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3" y="6335762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FD3331-EB46-4743-9025-66ABD7B2A17C}" type="datetime6">
              <a:rPr lang="en-I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335761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3" y="6335760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6298056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B99E31-BA45-4484-B5F0-1EE07252619F}" type="datetime6">
              <a:rPr lang="en-IN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6298055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6298054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62215" y="632633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5D6D95-B746-453C-8A8E-0CA9AF0CAE02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6705" y="6326334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81615" y="6326333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632634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7345C4-9BFC-4A99-9073-F14AF53BFE7C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6326344"/>
            <a:ext cx="623930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6326343"/>
            <a:ext cx="771089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1523" y="63220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4696B-B90B-400E-9AF6-519620991FDB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013" y="6322033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0923" y="6322032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.png"/><Relationship Id="rId7" Type="http://schemas.openxmlformats.org/officeDocument/2006/relationships/image" Target="../media/image3.svg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hyperlink" Target="mailto:soul@soulunileader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ERP Implementation for badri rai Construction Limited (BRC Limited)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soul - a kiit company</a:t>
            </a:r>
            <a:endParaRPr lang="en-IN" dirty="0" smtClean="0"/>
          </a:p>
          <a:p>
            <a:r>
              <a:rPr lang="en-IN" dirty="0" smtClean="0"/>
              <a:t>DECEMBER 2021</a:t>
            </a:r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865" y="187325"/>
            <a:ext cx="9906000" cy="880745"/>
          </a:xfrm>
        </p:spPr>
        <p:txBody>
          <a:bodyPr>
            <a:normAutofit/>
          </a:bodyPr>
          <a:lstStyle/>
          <a:p>
            <a:r>
              <a:rPr lang="en-IN" dirty="0" smtClean="0"/>
              <a:t>Commercials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90F5D1-1D08-4052-A39A-36F56078DC4A}" type="datetime6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all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Sustainable Outreach and Universal Leadership Limited</a:t>
            </a: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332865" y="966470"/>
          <a:ext cx="9906000" cy="529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5563235"/>
                <a:gridCol w="3336925"/>
              </a:tblGrid>
              <a:tr h="911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SI NO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Cost Code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Tentative Cost (in Crores Cr)</a:t>
                      </a:r>
                      <a:endParaRPr lang="en-IN" altLang="en-US" sz="2000"/>
                    </a:p>
                  </a:txBody>
                  <a:tcPr/>
                </a:tc>
              </a:tr>
              <a:tr h="2225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1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Total Software Development Cost</a:t>
                      </a:r>
                      <a:endParaRPr lang="en-IN" altLang="en-US" sz="20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2000"/>
                        <a:t>Due Dilligence/Assesment</a:t>
                      </a:r>
                      <a:endParaRPr lang="en-IN" altLang="en-US" sz="20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2000"/>
                        <a:t>Customization EFFORT Cost</a:t>
                      </a:r>
                      <a:endParaRPr lang="en-IN" altLang="en-US" sz="20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2000"/>
                        <a:t>Requirement Gathering</a:t>
                      </a:r>
                      <a:endParaRPr lang="en-IN" altLang="en-US" sz="20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2000"/>
                        <a:t>Validation </a:t>
                      </a:r>
                      <a:endParaRPr lang="en-IN" altLang="en-US" sz="20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2000"/>
                        <a:t>POC</a:t>
                      </a:r>
                      <a:endParaRPr lang="en-IN" altLang="en-US" sz="20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2000"/>
                        <a:t>Roll out to Site and User Training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IN" altLang="en-US" sz="2000"/>
                        <a:t>1.60 Cr</a:t>
                      </a:r>
                      <a:endParaRPr lang="en-IN" altLang="en-US" sz="2000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2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Support Cost (AMC excluding Software License)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IN" altLang="en-US" sz="2000"/>
                        <a:t>30% of Total Annually</a:t>
                      </a:r>
                      <a:endParaRPr lang="en-IN" altLang="en-US" sz="20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3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Software License Cost (T</a:t>
                      </a:r>
                      <a:r>
                        <a:rPr lang="en-IN" altLang="en-US" sz="2000">
                          <a:sym typeface="+mn-ea"/>
                        </a:rPr>
                        <a:t>entative discount and vendor license discussion pending)</a:t>
                      </a:r>
                      <a:endParaRPr lang="en-I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IN" altLang="en-US" sz="2000"/>
                        <a:t>15 lakhs annaually</a:t>
                      </a:r>
                      <a:endParaRPr lang="en-IN" altLang="en-US" sz="2000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Change Request Cost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IN" altLang="en-US" sz="2000"/>
                        <a:t>9600/day</a:t>
                      </a:r>
                      <a:endParaRPr lang="en-IN" altLang="en-US" sz="2000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4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2000"/>
                        <a:t>Travel Cost</a:t>
                      </a:r>
                      <a:endParaRPr lang="en-I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IN" altLang="en-US" sz="2000"/>
                        <a:t>As per actual to Customer Site </a:t>
                      </a:r>
                      <a:endParaRPr lang="en-I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6773"/>
            <a:ext cx="9905998" cy="1007082"/>
          </a:xfrm>
        </p:spPr>
        <p:txBody>
          <a:bodyPr>
            <a:normAutofit/>
          </a:bodyPr>
          <a:lstStyle/>
          <a:p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730" y="1113790"/>
            <a:ext cx="10246995" cy="5086985"/>
          </a:xfrm>
        </p:spPr>
        <p:txBody>
          <a:bodyPr>
            <a:noAutofit/>
          </a:bodyPr>
          <a:lstStyle/>
          <a:p>
            <a:r>
              <a:rPr lang="en-IN" altLang="en-US" sz="2000" dirty="0" smtClean="0"/>
              <a:t>Client will be providing infrastructrure for hosting the software.In case Soul has to setup same it may increase the cost.</a:t>
            </a:r>
            <a:endParaRPr lang="en-IN" altLang="en-US" sz="2000" dirty="0" smtClean="0"/>
          </a:p>
          <a:p>
            <a:r>
              <a:rPr lang="en-IN" altLang="en-US" sz="2000" dirty="0"/>
              <a:t>Availability of customer SME during all the phases of lifecycle especially full access during Due Dilliegence and POC phase.</a:t>
            </a:r>
            <a:endParaRPr lang="en-IN" altLang="en-US" sz="2000" dirty="0"/>
          </a:p>
          <a:p>
            <a:r>
              <a:rPr lang="en-IN" altLang="en-US" sz="2000" dirty="0"/>
              <a:t>The cost is tentative and will be firmed up based on discussion with SME duing due dilgence phase and scope finalization.</a:t>
            </a:r>
            <a:endParaRPr lang="en-IN" altLang="en-US" sz="2000" dirty="0"/>
          </a:p>
          <a:p>
            <a:r>
              <a:rPr lang="en-IN" altLang="en-US" sz="2000" dirty="0"/>
              <a:t>The payment terms is not finalized and may need further negotiation between Soul and BRC.</a:t>
            </a:r>
            <a:endParaRPr lang="en-IN" altLang="en-US" sz="2000" dirty="0"/>
          </a:p>
          <a:p>
            <a:r>
              <a:rPr lang="en-IN" altLang="en-US" sz="2000" dirty="0"/>
              <a:t>AMC includes support services in remote mode.In case presence at customer site is required it will be charged at actual travel cost as described in Cost Requirements.</a:t>
            </a:r>
            <a:endParaRPr lang="en-IN" altLang="en-US" sz="2000" dirty="0"/>
          </a:p>
          <a:p>
            <a:r>
              <a:rPr lang="en-IN" altLang="en-US" sz="2000" dirty="0"/>
              <a:t>The system will be deployed in single-tenancy environment at customer preferred location in Assam.</a:t>
            </a:r>
            <a:endParaRPr lang="en-IN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90F5D1-1D08-4052-A39A-36F56078DC4A}" type="datetime6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all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Sustainable Outreach and Universal Leadership Limited</a:t>
            </a: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F5D1-1D08-4052-A39A-36F56078DC4A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3" y="2579398"/>
            <a:ext cx="9905998" cy="1478570"/>
          </a:xfrm>
        </p:spPr>
        <p:txBody>
          <a:bodyPr/>
          <a:lstStyle/>
          <a:p>
            <a:r>
              <a:rPr lang="en-IN" dirty="0" smtClean="0"/>
              <a:t>our Delivery methodology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2" y="3608333"/>
            <a:ext cx="4284670" cy="254105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5044203" y="2930517"/>
            <a:ext cx="2078871" cy="19553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8700" y="474113"/>
            <a:ext cx="10652971" cy="68007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OUr Approach to Agile Execution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101"/>
          <p:cNvSpPr/>
          <p:nvPr/>
        </p:nvSpPr>
        <p:spPr bwMode="auto">
          <a:xfrm rot="12482183" flipH="1">
            <a:off x="3831083" y="471983"/>
            <a:ext cx="4656307" cy="5963996"/>
          </a:xfrm>
          <a:custGeom>
            <a:avLst/>
            <a:gdLst>
              <a:gd name="T0" fmla="*/ 411318 w 3865"/>
              <a:gd name="T1" fmla="*/ 554494 h 5272"/>
              <a:gd name="T2" fmla="*/ 410867 w 3865"/>
              <a:gd name="T3" fmla="*/ 548675 h 5272"/>
              <a:gd name="T4" fmla="*/ 409814 w 3865"/>
              <a:gd name="T5" fmla="*/ 544310 h 5272"/>
              <a:gd name="T6" fmla="*/ 408009 w 3865"/>
              <a:gd name="T7" fmla="*/ 540491 h 5272"/>
              <a:gd name="T8" fmla="*/ 405453 w 3865"/>
              <a:gd name="T9" fmla="*/ 537399 h 5272"/>
              <a:gd name="T10" fmla="*/ 402144 w 3865"/>
              <a:gd name="T11" fmla="*/ 534853 h 5272"/>
              <a:gd name="T12" fmla="*/ 398084 w 3865"/>
              <a:gd name="T13" fmla="*/ 533398 h 5272"/>
              <a:gd name="T14" fmla="*/ 393271 w 3865"/>
              <a:gd name="T15" fmla="*/ 533216 h 5272"/>
              <a:gd name="T16" fmla="*/ 387406 w 3865"/>
              <a:gd name="T17" fmla="*/ 534489 h 5272"/>
              <a:gd name="T18" fmla="*/ 380939 w 3865"/>
              <a:gd name="T19" fmla="*/ 537399 h 5272"/>
              <a:gd name="T20" fmla="*/ 218066 w 3865"/>
              <a:gd name="T21" fmla="*/ 647243 h 5272"/>
              <a:gd name="T22" fmla="*/ 201824 w 3865"/>
              <a:gd name="T23" fmla="*/ 657427 h 5272"/>
              <a:gd name="T24" fmla="*/ 185281 w 3865"/>
              <a:gd name="T25" fmla="*/ 665611 h 5272"/>
              <a:gd name="T26" fmla="*/ 168738 w 3865"/>
              <a:gd name="T27" fmla="*/ 671976 h 5272"/>
              <a:gd name="T28" fmla="*/ 152346 w 3865"/>
              <a:gd name="T29" fmla="*/ 676705 h 5272"/>
              <a:gd name="T30" fmla="*/ 136555 w 3865"/>
              <a:gd name="T31" fmla="*/ 679432 h 5272"/>
              <a:gd name="T32" fmla="*/ 120914 w 3865"/>
              <a:gd name="T33" fmla="*/ 680342 h 5272"/>
              <a:gd name="T34" fmla="*/ 106025 w 3865"/>
              <a:gd name="T35" fmla="*/ 679432 h 5272"/>
              <a:gd name="T36" fmla="*/ 92039 w 3865"/>
              <a:gd name="T37" fmla="*/ 676341 h 5272"/>
              <a:gd name="T38" fmla="*/ 79105 w 3865"/>
              <a:gd name="T39" fmla="*/ 671612 h 5272"/>
              <a:gd name="T40" fmla="*/ 67225 w 3865"/>
              <a:gd name="T41" fmla="*/ 664884 h 5272"/>
              <a:gd name="T42" fmla="*/ 56848 w 3865"/>
              <a:gd name="T43" fmla="*/ 656518 h 5272"/>
              <a:gd name="T44" fmla="*/ 47674 w 3865"/>
              <a:gd name="T45" fmla="*/ 646879 h 5272"/>
              <a:gd name="T46" fmla="*/ 39102 w 3865"/>
              <a:gd name="T47" fmla="*/ 636331 h 5272"/>
              <a:gd name="T48" fmla="*/ 31131 w 3865"/>
              <a:gd name="T49" fmla="*/ 624329 h 5272"/>
              <a:gd name="T50" fmla="*/ 23762 w 3865"/>
              <a:gd name="T51" fmla="*/ 611235 h 5272"/>
              <a:gd name="T52" fmla="*/ 17445 w 3865"/>
              <a:gd name="T53" fmla="*/ 596868 h 5272"/>
              <a:gd name="T54" fmla="*/ 11881 w 3865"/>
              <a:gd name="T55" fmla="*/ 581409 h 5272"/>
              <a:gd name="T56" fmla="*/ 7068 w 3865"/>
              <a:gd name="T57" fmla="*/ 564496 h 5272"/>
              <a:gd name="T58" fmla="*/ 3609 w 3865"/>
              <a:gd name="T59" fmla="*/ 546856 h 5272"/>
              <a:gd name="T60" fmla="*/ 1203 w 3865"/>
              <a:gd name="T61" fmla="*/ 527760 h 5272"/>
              <a:gd name="T62" fmla="*/ 150 w 3865"/>
              <a:gd name="T63" fmla="*/ 507574 h 5272"/>
              <a:gd name="T64" fmla="*/ 85873 w 3865"/>
              <a:gd name="T65" fmla="*/ 0 h 5272"/>
              <a:gd name="T66" fmla="*/ 170543 w 3865"/>
              <a:gd name="T67" fmla="*/ 398639 h 5272"/>
              <a:gd name="T68" fmla="*/ 171445 w 3865"/>
              <a:gd name="T69" fmla="*/ 406823 h 5272"/>
              <a:gd name="T70" fmla="*/ 173400 w 3865"/>
              <a:gd name="T71" fmla="*/ 413188 h 5272"/>
              <a:gd name="T72" fmla="*/ 176107 w 3865"/>
              <a:gd name="T73" fmla="*/ 418280 h 5272"/>
              <a:gd name="T74" fmla="*/ 179566 w 3865"/>
              <a:gd name="T75" fmla="*/ 421736 h 5272"/>
              <a:gd name="T76" fmla="*/ 183476 w 3865"/>
              <a:gd name="T77" fmla="*/ 423736 h 5272"/>
              <a:gd name="T78" fmla="*/ 187687 w 3865"/>
              <a:gd name="T79" fmla="*/ 424645 h 5272"/>
              <a:gd name="T80" fmla="*/ 192199 w 3865"/>
              <a:gd name="T81" fmla="*/ 424645 h 5272"/>
              <a:gd name="T82" fmla="*/ 198215 w 3865"/>
              <a:gd name="T83" fmla="*/ 423190 h 5272"/>
              <a:gd name="T84" fmla="*/ 206636 w 3865"/>
              <a:gd name="T85" fmla="*/ 418826 h 5272"/>
              <a:gd name="T86" fmla="*/ 371916 w 3865"/>
              <a:gd name="T87" fmla="*/ 308254 h 5272"/>
              <a:gd name="T88" fmla="*/ 404250 w 3865"/>
              <a:gd name="T89" fmla="*/ 295524 h 5272"/>
              <a:gd name="T90" fmla="*/ 435681 w 3865"/>
              <a:gd name="T91" fmla="*/ 290432 h 5272"/>
              <a:gd name="T92" fmla="*/ 465458 w 3865"/>
              <a:gd name="T93" fmla="*/ 292978 h 5272"/>
              <a:gd name="T94" fmla="*/ 492829 w 3865"/>
              <a:gd name="T95" fmla="*/ 302617 h 5272"/>
              <a:gd name="T96" fmla="*/ 517644 w 3865"/>
              <a:gd name="T97" fmla="*/ 319166 h 5272"/>
              <a:gd name="T98" fmla="*/ 539150 w 3865"/>
              <a:gd name="T99" fmla="*/ 342080 h 5272"/>
              <a:gd name="T100" fmla="*/ 556745 w 3865"/>
              <a:gd name="T101" fmla="*/ 371178 h 5272"/>
              <a:gd name="T102" fmla="*/ 570130 w 3865"/>
              <a:gd name="T103" fmla="*/ 406096 h 5272"/>
              <a:gd name="T104" fmla="*/ 578402 w 3865"/>
              <a:gd name="T105" fmla="*/ 446469 h 5272"/>
              <a:gd name="T106" fmla="*/ 581259 w 3865"/>
              <a:gd name="T107" fmla="*/ 491752 h 5272"/>
              <a:gd name="T108" fmla="*/ 411017 w 3865"/>
              <a:gd name="T109" fmla="*/ 957680 h 527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865"/>
              <a:gd name="T166" fmla="*/ 0 h 5272"/>
              <a:gd name="T167" fmla="*/ 3865 w 3865"/>
              <a:gd name="T168" fmla="*/ 5272 h 5272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865" h="5272">
                <a:moveTo>
                  <a:pt x="2733" y="5266"/>
                </a:moveTo>
                <a:lnTo>
                  <a:pt x="2733" y="3064"/>
                </a:lnTo>
                <a:lnTo>
                  <a:pt x="2735" y="3049"/>
                </a:lnTo>
                <a:lnTo>
                  <a:pt x="2734" y="3033"/>
                </a:lnTo>
                <a:lnTo>
                  <a:pt x="2734" y="3025"/>
                </a:lnTo>
                <a:lnTo>
                  <a:pt x="2732" y="3017"/>
                </a:lnTo>
                <a:lnTo>
                  <a:pt x="2730" y="3009"/>
                </a:lnTo>
                <a:lnTo>
                  <a:pt x="2728" y="3001"/>
                </a:lnTo>
                <a:lnTo>
                  <a:pt x="2725" y="2993"/>
                </a:lnTo>
                <a:lnTo>
                  <a:pt x="2721" y="2986"/>
                </a:lnTo>
                <a:lnTo>
                  <a:pt x="2717" y="2979"/>
                </a:lnTo>
                <a:lnTo>
                  <a:pt x="2713" y="2972"/>
                </a:lnTo>
                <a:lnTo>
                  <a:pt x="2708" y="2966"/>
                </a:lnTo>
                <a:lnTo>
                  <a:pt x="2702" y="2960"/>
                </a:lnTo>
                <a:lnTo>
                  <a:pt x="2696" y="2955"/>
                </a:lnTo>
                <a:lnTo>
                  <a:pt x="2689" y="2950"/>
                </a:lnTo>
                <a:lnTo>
                  <a:pt x="2682" y="2945"/>
                </a:lnTo>
                <a:lnTo>
                  <a:pt x="2674" y="2941"/>
                </a:lnTo>
                <a:lnTo>
                  <a:pt x="2666" y="2938"/>
                </a:lnTo>
                <a:lnTo>
                  <a:pt x="2657" y="2935"/>
                </a:lnTo>
                <a:lnTo>
                  <a:pt x="2647" y="2933"/>
                </a:lnTo>
                <a:lnTo>
                  <a:pt x="2637" y="2932"/>
                </a:lnTo>
                <a:lnTo>
                  <a:pt x="2626" y="2932"/>
                </a:lnTo>
                <a:lnTo>
                  <a:pt x="2615" y="2932"/>
                </a:lnTo>
                <a:lnTo>
                  <a:pt x="2603" y="2934"/>
                </a:lnTo>
                <a:lnTo>
                  <a:pt x="2589" y="2936"/>
                </a:lnTo>
                <a:lnTo>
                  <a:pt x="2576" y="2939"/>
                </a:lnTo>
                <a:lnTo>
                  <a:pt x="2562" y="2943"/>
                </a:lnTo>
                <a:lnTo>
                  <a:pt x="2548" y="2948"/>
                </a:lnTo>
                <a:lnTo>
                  <a:pt x="2533" y="2955"/>
                </a:lnTo>
                <a:lnTo>
                  <a:pt x="2517" y="2962"/>
                </a:lnTo>
                <a:lnTo>
                  <a:pt x="2501" y="2971"/>
                </a:lnTo>
                <a:lnTo>
                  <a:pt x="1450" y="3559"/>
                </a:lnTo>
                <a:lnTo>
                  <a:pt x="1414" y="3579"/>
                </a:lnTo>
                <a:lnTo>
                  <a:pt x="1378" y="3598"/>
                </a:lnTo>
                <a:lnTo>
                  <a:pt x="1342" y="3615"/>
                </a:lnTo>
                <a:lnTo>
                  <a:pt x="1305" y="3631"/>
                </a:lnTo>
                <a:lnTo>
                  <a:pt x="1268" y="3646"/>
                </a:lnTo>
                <a:lnTo>
                  <a:pt x="1232" y="3660"/>
                </a:lnTo>
                <a:lnTo>
                  <a:pt x="1196" y="3673"/>
                </a:lnTo>
                <a:lnTo>
                  <a:pt x="1158" y="3684"/>
                </a:lnTo>
                <a:lnTo>
                  <a:pt x="1122" y="3695"/>
                </a:lnTo>
                <a:lnTo>
                  <a:pt x="1086" y="3705"/>
                </a:lnTo>
                <a:lnTo>
                  <a:pt x="1050" y="3713"/>
                </a:lnTo>
                <a:lnTo>
                  <a:pt x="1013" y="3721"/>
                </a:lnTo>
                <a:lnTo>
                  <a:pt x="978" y="3727"/>
                </a:lnTo>
                <a:lnTo>
                  <a:pt x="943" y="3732"/>
                </a:lnTo>
                <a:lnTo>
                  <a:pt x="908" y="3736"/>
                </a:lnTo>
                <a:lnTo>
                  <a:pt x="872" y="3739"/>
                </a:lnTo>
                <a:lnTo>
                  <a:pt x="838" y="3741"/>
                </a:lnTo>
                <a:lnTo>
                  <a:pt x="804" y="3741"/>
                </a:lnTo>
                <a:lnTo>
                  <a:pt x="771" y="3740"/>
                </a:lnTo>
                <a:lnTo>
                  <a:pt x="738" y="3739"/>
                </a:lnTo>
                <a:lnTo>
                  <a:pt x="705" y="3736"/>
                </a:lnTo>
                <a:lnTo>
                  <a:pt x="674" y="3732"/>
                </a:lnTo>
                <a:lnTo>
                  <a:pt x="643" y="3726"/>
                </a:lnTo>
                <a:lnTo>
                  <a:pt x="612" y="3719"/>
                </a:lnTo>
                <a:lnTo>
                  <a:pt x="582" y="3711"/>
                </a:lnTo>
                <a:lnTo>
                  <a:pt x="554" y="3703"/>
                </a:lnTo>
                <a:lnTo>
                  <a:pt x="526" y="3693"/>
                </a:lnTo>
                <a:lnTo>
                  <a:pt x="499" y="3681"/>
                </a:lnTo>
                <a:lnTo>
                  <a:pt x="472" y="3669"/>
                </a:lnTo>
                <a:lnTo>
                  <a:pt x="447" y="3656"/>
                </a:lnTo>
                <a:lnTo>
                  <a:pt x="422" y="3641"/>
                </a:lnTo>
                <a:lnTo>
                  <a:pt x="399" y="3625"/>
                </a:lnTo>
                <a:lnTo>
                  <a:pt x="378" y="3610"/>
                </a:lnTo>
                <a:lnTo>
                  <a:pt x="358" y="3593"/>
                </a:lnTo>
                <a:lnTo>
                  <a:pt x="337" y="3575"/>
                </a:lnTo>
                <a:lnTo>
                  <a:pt x="317" y="3557"/>
                </a:lnTo>
                <a:lnTo>
                  <a:pt x="298" y="3539"/>
                </a:lnTo>
                <a:lnTo>
                  <a:pt x="279" y="3519"/>
                </a:lnTo>
                <a:lnTo>
                  <a:pt x="260" y="3499"/>
                </a:lnTo>
                <a:lnTo>
                  <a:pt x="242" y="3478"/>
                </a:lnTo>
                <a:lnTo>
                  <a:pt x="225" y="3456"/>
                </a:lnTo>
                <a:lnTo>
                  <a:pt x="207" y="3433"/>
                </a:lnTo>
                <a:lnTo>
                  <a:pt x="190" y="3410"/>
                </a:lnTo>
                <a:lnTo>
                  <a:pt x="174" y="3386"/>
                </a:lnTo>
                <a:lnTo>
                  <a:pt x="158" y="3361"/>
                </a:lnTo>
                <a:lnTo>
                  <a:pt x="143" y="3336"/>
                </a:lnTo>
                <a:lnTo>
                  <a:pt x="129" y="3309"/>
                </a:lnTo>
                <a:lnTo>
                  <a:pt x="116" y="3282"/>
                </a:lnTo>
                <a:lnTo>
                  <a:pt x="102" y="3254"/>
                </a:lnTo>
                <a:lnTo>
                  <a:pt x="90" y="3226"/>
                </a:lnTo>
                <a:lnTo>
                  <a:pt x="79" y="3197"/>
                </a:lnTo>
                <a:lnTo>
                  <a:pt x="68" y="3167"/>
                </a:lnTo>
                <a:lnTo>
                  <a:pt x="57" y="3136"/>
                </a:lnTo>
                <a:lnTo>
                  <a:pt x="47" y="3104"/>
                </a:lnTo>
                <a:lnTo>
                  <a:pt x="39" y="3073"/>
                </a:lnTo>
                <a:lnTo>
                  <a:pt x="31" y="3040"/>
                </a:lnTo>
                <a:lnTo>
                  <a:pt x="24" y="3007"/>
                </a:lnTo>
                <a:lnTo>
                  <a:pt x="18" y="2972"/>
                </a:lnTo>
                <a:lnTo>
                  <a:pt x="12" y="2937"/>
                </a:lnTo>
                <a:lnTo>
                  <a:pt x="8" y="2902"/>
                </a:lnTo>
                <a:lnTo>
                  <a:pt x="5" y="2866"/>
                </a:lnTo>
                <a:lnTo>
                  <a:pt x="2" y="2828"/>
                </a:lnTo>
                <a:lnTo>
                  <a:pt x="1" y="2791"/>
                </a:lnTo>
                <a:lnTo>
                  <a:pt x="0" y="2753"/>
                </a:lnTo>
                <a:lnTo>
                  <a:pt x="0" y="530"/>
                </a:lnTo>
                <a:lnTo>
                  <a:pt x="571" y="0"/>
                </a:lnTo>
                <a:lnTo>
                  <a:pt x="1134" y="543"/>
                </a:lnTo>
                <a:lnTo>
                  <a:pt x="1133" y="2175"/>
                </a:lnTo>
                <a:lnTo>
                  <a:pt x="1134" y="2192"/>
                </a:lnTo>
                <a:lnTo>
                  <a:pt x="1135" y="2208"/>
                </a:lnTo>
                <a:lnTo>
                  <a:pt x="1137" y="2223"/>
                </a:lnTo>
                <a:lnTo>
                  <a:pt x="1140" y="2237"/>
                </a:lnTo>
                <a:lnTo>
                  <a:pt x="1143" y="2250"/>
                </a:lnTo>
                <a:lnTo>
                  <a:pt x="1148" y="2262"/>
                </a:lnTo>
                <a:lnTo>
                  <a:pt x="1153" y="2272"/>
                </a:lnTo>
                <a:lnTo>
                  <a:pt x="1158" y="2282"/>
                </a:lnTo>
                <a:lnTo>
                  <a:pt x="1164" y="2291"/>
                </a:lnTo>
                <a:lnTo>
                  <a:pt x="1171" y="2300"/>
                </a:lnTo>
                <a:lnTo>
                  <a:pt x="1178" y="2307"/>
                </a:lnTo>
                <a:lnTo>
                  <a:pt x="1185" y="2313"/>
                </a:lnTo>
                <a:lnTo>
                  <a:pt x="1194" y="2319"/>
                </a:lnTo>
                <a:lnTo>
                  <a:pt x="1202" y="2323"/>
                </a:lnTo>
                <a:lnTo>
                  <a:pt x="1211" y="2327"/>
                </a:lnTo>
                <a:lnTo>
                  <a:pt x="1220" y="2330"/>
                </a:lnTo>
                <a:lnTo>
                  <a:pt x="1229" y="2332"/>
                </a:lnTo>
                <a:lnTo>
                  <a:pt x="1239" y="2334"/>
                </a:lnTo>
                <a:lnTo>
                  <a:pt x="1248" y="2335"/>
                </a:lnTo>
                <a:lnTo>
                  <a:pt x="1258" y="2335"/>
                </a:lnTo>
                <a:lnTo>
                  <a:pt x="1268" y="2335"/>
                </a:lnTo>
                <a:lnTo>
                  <a:pt x="1278" y="2335"/>
                </a:lnTo>
                <a:lnTo>
                  <a:pt x="1288" y="2333"/>
                </a:lnTo>
                <a:lnTo>
                  <a:pt x="1298" y="2332"/>
                </a:lnTo>
                <a:lnTo>
                  <a:pt x="1318" y="2327"/>
                </a:lnTo>
                <a:lnTo>
                  <a:pt x="1338" y="2320"/>
                </a:lnTo>
                <a:lnTo>
                  <a:pt x="1357" y="2312"/>
                </a:lnTo>
                <a:lnTo>
                  <a:pt x="1374" y="2303"/>
                </a:lnTo>
                <a:lnTo>
                  <a:pt x="2327" y="1768"/>
                </a:lnTo>
                <a:lnTo>
                  <a:pt x="2399" y="1730"/>
                </a:lnTo>
                <a:lnTo>
                  <a:pt x="2473" y="1695"/>
                </a:lnTo>
                <a:lnTo>
                  <a:pt x="2545" y="1667"/>
                </a:lnTo>
                <a:lnTo>
                  <a:pt x="2617" y="1643"/>
                </a:lnTo>
                <a:lnTo>
                  <a:pt x="2688" y="1625"/>
                </a:lnTo>
                <a:lnTo>
                  <a:pt x="2759" y="1611"/>
                </a:lnTo>
                <a:lnTo>
                  <a:pt x="2828" y="1602"/>
                </a:lnTo>
                <a:lnTo>
                  <a:pt x="2897" y="1597"/>
                </a:lnTo>
                <a:lnTo>
                  <a:pt x="2964" y="1597"/>
                </a:lnTo>
                <a:lnTo>
                  <a:pt x="3031" y="1602"/>
                </a:lnTo>
                <a:lnTo>
                  <a:pt x="3095" y="1611"/>
                </a:lnTo>
                <a:lnTo>
                  <a:pt x="3157" y="1624"/>
                </a:lnTo>
                <a:lnTo>
                  <a:pt x="3219" y="1642"/>
                </a:lnTo>
                <a:lnTo>
                  <a:pt x="3277" y="1664"/>
                </a:lnTo>
                <a:lnTo>
                  <a:pt x="3335" y="1690"/>
                </a:lnTo>
                <a:lnTo>
                  <a:pt x="3390" y="1720"/>
                </a:lnTo>
                <a:lnTo>
                  <a:pt x="3442" y="1755"/>
                </a:lnTo>
                <a:lnTo>
                  <a:pt x="3493" y="1793"/>
                </a:lnTo>
                <a:lnTo>
                  <a:pt x="3540" y="1835"/>
                </a:lnTo>
                <a:lnTo>
                  <a:pt x="3585" y="1881"/>
                </a:lnTo>
                <a:lnTo>
                  <a:pt x="3628" y="1931"/>
                </a:lnTo>
                <a:lnTo>
                  <a:pt x="3666" y="1984"/>
                </a:lnTo>
                <a:lnTo>
                  <a:pt x="3702" y="2041"/>
                </a:lnTo>
                <a:lnTo>
                  <a:pt x="3736" y="2101"/>
                </a:lnTo>
                <a:lnTo>
                  <a:pt x="3765" y="2166"/>
                </a:lnTo>
                <a:lnTo>
                  <a:pt x="3791" y="2233"/>
                </a:lnTo>
                <a:lnTo>
                  <a:pt x="3813" y="2304"/>
                </a:lnTo>
                <a:lnTo>
                  <a:pt x="3831" y="2377"/>
                </a:lnTo>
                <a:lnTo>
                  <a:pt x="3846" y="2455"/>
                </a:lnTo>
                <a:lnTo>
                  <a:pt x="3856" y="2534"/>
                </a:lnTo>
                <a:lnTo>
                  <a:pt x="3863" y="2618"/>
                </a:lnTo>
                <a:lnTo>
                  <a:pt x="3865" y="2704"/>
                </a:lnTo>
                <a:lnTo>
                  <a:pt x="3860" y="5272"/>
                </a:lnTo>
                <a:lnTo>
                  <a:pt x="3296" y="4784"/>
                </a:lnTo>
                <a:lnTo>
                  <a:pt x="2733" y="5266"/>
                </a:lnTo>
                <a:close/>
              </a:path>
            </a:pathLst>
          </a:custGeom>
          <a:solidFill>
            <a:srgbClr val="A7A7A7"/>
          </a:solidFill>
          <a:ln w="25400" cap="flat" cmpd="sng" algn="ctr">
            <a:noFill/>
            <a:prstDash val="solid"/>
          </a:ln>
          <a:effectLst/>
        </p:spPr>
        <p:txBody>
          <a:bodyPr lIns="82928" tIns="41464" rIns="82928" bIns="41464" anchor="ctr"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3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 rot="3446095">
            <a:off x="8107635" y="837178"/>
            <a:ext cx="512411" cy="1602216"/>
          </a:xfrm>
          <a:prstGeom prst="rect">
            <a:avLst/>
          </a:prstGeom>
          <a:solidFill>
            <a:srgbClr val="E258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27401" y="2804580"/>
            <a:ext cx="2157562" cy="2157562"/>
            <a:chOff x="1968796" y="2691424"/>
            <a:chExt cx="1965960" cy="196596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1968796" y="2691424"/>
              <a:ext cx="1965960" cy="196596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t" anchorCtr="0"/>
            <a:lstStyle/>
            <a:p>
              <a:pPr marL="0" marR="0" lvl="0" indent="0" algn="ctr" defTabSz="82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9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69587" y="2958640"/>
              <a:ext cx="751774" cy="246699"/>
            </a:xfrm>
            <a:prstGeom prst="rect">
              <a:avLst/>
            </a:prstGeom>
            <a:grpFill/>
          </p:spPr>
          <p:txBody>
            <a:bodyPr wrap="square" lIns="0" tIns="33174" rIns="0" bIns="0" rtlCol="0">
              <a:spAutoFit/>
            </a:bodyPr>
            <a:lstStyle/>
            <a:p>
              <a:pPr marL="0" marR="0" lvl="0" indent="0" algn="ctr" defTabSz="82931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545"/>
                </a:spcAft>
                <a:buClr>
                  <a:srgbClr val="FFE600"/>
                </a:buClr>
                <a:buSzPct val="70000"/>
                <a:buFontTx/>
                <a:buNone/>
                <a:defRPr/>
              </a:pPr>
              <a:r>
                <a:rPr kumimoji="0" lang="en-US" sz="905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Iterative process</a:t>
              </a:r>
              <a:endParaRPr kumimoji="0" lang="en-US" sz="90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5882" y="4116123"/>
              <a:ext cx="751774" cy="246699"/>
            </a:xfrm>
            <a:prstGeom prst="rect">
              <a:avLst/>
            </a:prstGeom>
            <a:grpFill/>
          </p:spPr>
          <p:txBody>
            <a:bodyPr wrap="square" lIns="0" tIns="33174" rIns="0" bIns="0" rtlCol="0">
              <a:spAutoFit/>
            </a:bodyPr>
            <a:lstStyle/>
            <a:p>
              <a:pPr marL="0" marR="0" lvl="0" indent="0" algn="ctr" defTabSz="82931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545"/>
                </a:spcAft>
                <a:buClr>
                  <a:srgbClr val="FFE600"/>
                </a:buClr>
                <a:buSzPct val="70000"/>
                <a:buFontTx/>
                <a:buNone/>
                <a:defRPr/>
              </a:pPr>
              <a:r>
                <a:rPr kumimoji="0" lang="en-US" sz="90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Continuous innovations</a:t>
              </a:r>
              <a:endParaRPr kumimoji="0" lang="en-US" sz="90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87954" y="3695144"/>
              <a:ext cx="318656" cy="382225"/>
            </a:xfrm>
            <a:prstGeom prst="rect">
              <a:avLst/>
            </a:prstGeom>
            <a:grpFill/>
          </p:spPr>
        </p:pic>
        <p:cxnSp>
          <p:nvCxnSpPr>
            <p:cNvPr id="29" name="Curved Connector 123"/>
            <p:cNvCxnSpPr/>
            <p:nvPr/>
          </p:nvCxnSpPr>
          <p:spPr>
            <a:xfrm>
              <a:off x="3203773" y="3056787"/>
              <a:ext cx="45720" cy="182880"/>
            </a:xfrm>
            <a:prstGeom prst="curvedConnector3">
              <a:avLst>
                <a:gd name="adj1" fmla="val 392882"/>
              </a:avLst>
            </a:prstGeom>
            <a:grpFill/>
            <a:ln w="19050" cap="flat" cmpd="sng" algn="ctr">
              <a:solidFill>
                <a:srgbClr val="FFFFFF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0" name="Curved Connector 124"/>
            <p:cNvCxnSpPr/>
            <p:nvPr/>
          </p:nvCxnSpPr>
          <p:spPr>
            <a:xfrm>
              <a:off x="2574931" y="3059074"/>
              <a:ext cx="45720" cy="182880"/>
            </a:xfrm>
            <a:prstGeom prst="curvedConnector3">
              <a:avLst>
                <a:gd name="adj1" fmla="val 392882"/>
              </a:avLst>
            </a:prstGeom>
            <a:grpFill/>
            <a:ln w="19050" cap="flat" cmpd="sng" algn="ctr">
              <a:solidFill>
                <a:srgbClr val="FFFFFF"/>
              </a:solidFill>
              <a:prstDash val="solid"/>
              <a:headEnd type="triangle"/>
              <a:tailEnd type="triangle"/>
            </a:ln>
            <a:effectLst/>
            <a:scene3d>
              <a:camera prst="orthographicFront">
                <a:rot lat="0" lon="10799977" rev="0"/>
              </a:camera>
              <a:lightRig rig="threePt" dir="t"/>
            </a:scene3d>
          </p:spPr>
        </p:cxnSp>
        <p:cxnSp>
          <p:nvCxnSpPr>
            <p:cNvPr id="31" name="Curved Connector 125"/>
            <p:cNvCxnSpPr/>
            <p:nvPr/>
          </p:nvCxnSpPr>
          <p:spPr>
            <a:xfrm>
              <a:off x="3300965" y="4038909"/>
              <a:ext cx="45720" cy="182880"/>
            </a:xfrm>
            <a:prstGeom prst="curvedConnector3">
              <a:avLst>
                <a:gd name="adj1" fmla="val 392882"/>
              </a:avLst>
            </a:prstGeom>
            <a:grpFill/>
            <a:ln w="19050" cap="flat" cmpd="sng" algn="ctr">
              <a:solidFill>
                <a:srgbClr val="FFFFFF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32" name="Curved Connector 126"/>
            <p:cNvCxnSpPr/>
            <p:nvPr/>
          </p:nvCxnSpPr>
          <p:spPr>
            <a:xfrm>
              <a:off x="2485830" y="4028790"/>
              <a:ext cx="45720" cy="182880"/>
            </a:xfrm>
            <a:prstGeom prst="curvedConnector3">
              <a:avLst>
                <a:gd name="adj1" fmla="val 392882"/>
              </a:avLst>
            </a:prstGeom>
            <a:grpFill/>
            <a:ln w="19050" cap="flat" cmpd="sng" algn="ctr">
              <a:solidFill>
                <a:srgbClr val="FFFFFF"/>
              </a:solidFill>
              <a:prstDash val="solid"/>
              <a:headEnd type="triangle"/>
              <a:tailEnd type="triangle"/>
            </a:ln>
            <a:effectLst/>
            <a:scene3d>
              <a:camera prst="orthographicFront">
                <a:rot lat="0" lon="10799977" rev="0"/>
              </a:camera>
              <a:lightRig rig="threePt" dir="t"/>
            </a:scene3d>
          </p:spPr>
        </p:cxnSp>
        <p:sp>
          <p:nvSpPr>
            <p:cNvPr id="24" name="Oval 23"/>
            <p:cNvSpPr/>
            <p:nvPr/>
          </p:nvSpPr>
          <p:spPr>
            <a:xfrm>
              <a:off x="2216561" y="2938207"/>
              <a:ext cx="1463040" cy="1463040"/>
            </a:xfrm>
            <a:prstGeom prst="ellipse">
              <a:avLst/>
            </a:prstGeom>
            <a:grpFill/>
            <a:ln w="9525" cap="flat" cmpd="sng" algn="ctr">
              <a:solidFill>
                <a:srgbClr val="808080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82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27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CX Lab</a:t>
              </a:r>
              <a:endParaRPr kumimoji="0" lang="en-GB" sz="12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542952" y="3227571"/>
              <a:ext cx="914400" cy="914400"/>
            </a:xfrm>
            <a:prstGeom prst="ellipse">
              <a:avLst/>
            </a:prstGeom>
            <a:grpFill/>
            <a:ln w="9525" cap="flat" cmpd="sng" algn="ctr">
              <a:solidFill>
                <a:srgbClr val="808080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82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2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8293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27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538346" y="3597914"/>
            <a:ext cx="1149826" cy="560627"/>
          </a:xfrm>
          <a:prstGeom prst="rect">
            <a:avLst/>
          </a:prstGeom>
          <a:noFill/>
        </p:spPr>
        <p:txBody>
          <a:bodyPr wrap="square" lIns="0" tIns="33171" rIns="0" bIns="0" rtlCol="0">
            <a:spAutoFit/>
          </a:bodyPr>
          <a:lstStyle/>
          <a:p>
            <a:pPr marL="0" marR="0" lvl="0" indent="0" algn="ctr" defTabSz="82931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545"/>
              </a:spcAft>
              <a:buClr>
                <a:srgbClr val="FFE600"/>
              </a:buClr>
              <a:buSzPct val="70000"/>
              <a:buFontTx/>
              <a:buNone/>
              <a:defRPr/>
            </a:pPr>
            <a:r>
              <a:rPr kumimoji="0" lang="en-US" sz="118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ERPNEXT Delivery </a:t>
            </a:r>
            <a:endParaRPr kumimoji="0" lang="en-US" sz="118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82931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545"/>
              </a:spcAft>
              <a:buClr>
                <a:srgbClr val="FFE600"/>
              </a:buClr>
              <a:buSzPct val="70000"/>
              <a:buFontTx/>
              <a:buNone/>
              <a:defRPr/>
            </a:pPr>
            <a:r>
              <a:rPr kumimoji="0" lang="en-US" sz="118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Team</a:t>
            </a:r>
            <a:endParaRPr kumimoji="0" lang="en-US" sz="118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Tekstboks 71"/>
          <p:cNvSpPr txBox="1"/>
          <p:nvPr/>
        </p:nvSpPr>
        <p:spPr>
          <a:xfrm>
            <a:off x="4202592" y="4142720"/>
            <a:ext cx="1127609" cy="474614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1. </a:t>
            </a:r>
            <a:endParaRPr kumimoji="0" lang="da-DK" sz="1270" b="1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DEFINE</a:t>
            </a:r>
            <a:endParaRPr kumimoji="0" lang="da-DK" sz="1270" b="1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" name="Tekstboks 71"/>
          <p:cNvSpPr txBox="1"/>
          <p:nvPr/>
        </p:nvSpPr>
        <p:spPr>
          <a:xfrm>
            <a:off x="5443137" y="4878862"/>
            <a:ext cx="1251069" cy="474614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5. </a:t>
            </a:r>
            <a:endParaRPr kumimoji="0" lang="da-DK" sz="1270" b="1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REFRESH</a:t>
            </a:r>
            <a:endParaRPr kumimoji="0" lang="da-DK" sz="1270" b="1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" name="Tekstboks 71"/>
          <p:cNvSpPr txBox="1"/>
          <p:nvPr/>
        </p:nvSpPr>
        <p:spPr>
          <a:xfrm>
            <a:off x="4246558" y="4634368"/>
            <a:ext cx="808989" cy="230253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95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Goals</a:t>
            </a:r>
            <a:endParaRPr kumimoji="0" lang="da-DK" sz="950" b="0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" name="Tekstboks 71"/>
          <p:cNvSpPr txBox="1"/>
          <p:nvPr/>
        </p:nvSpPr>
        <p:spPr>
          <a:xfrm>
            <a:off x="4545400" y="4818825"/>
            <a:ext cx="808989" cy="230253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95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Vision</a:t>
            </a:r>
            <a:endParaRPr kumimoji="0" lang="da-DK" sz="950" b="0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" name="Tekstboks 71"/>
          <p:cNvSpPr txBox="1"/>
          <p:nvPr/>
        </p:nvSpPr>
        <p:spPr>
          <a:xfrm>
            <a:off x="4607208" y="3063432"/>
            <a:ext cx="808989" cy="229932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95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POC</a:t>
            </a:r>
            <a:endParaRPr kumimoji="0" lang="da-DK" sz="95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0" name="Tekstboks 71"/>
          <p:cNvSpPr txBox="1"/>
          <p:nvPr/>
        </p:nvSpPr>
        <p:spPr>
          <a:xfrm>
            <a:off x="6943132" y="4818825"/>
            <a:ext cx="622235" cy="230253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95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Train</a:t>
            </a:r>
            <a:endParaRPr kumimoji="0" lang="da-DK" sz="950" b="0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2" name="Tekstboks 71"/>
          <p:cNvSpPr txBox="1"/>
          <p:nvPr/>
        </p:nvSpPr>
        <p:spPr>
          <a:xfrm>
            <a:off x="6348852" y="5263786"/>
            <a:ext cx="622235" cy="376767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95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Track value</a:t>
            </a:r>
            <a:endParaRPr kumimoji="0" lang="da-DK" sz="950" b="0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3" name="Tekstboks 71"/>
          <p:cNvSpPr txBox="1"/>
          <p:nvPr/>
        </p:nvSpPr>
        <p:spPr>
          <a:xfrm>
            <a:off x="5583750" y="5432207"/>
            <a:ext cx="930124" cy="376767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950" b="0" i="0" u="none" strike="noStrike" kern="1200" cap="none" spc="0" normalizeH="0" baseline="0" noProof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Change management</a:t>
            </a:r>
            <a:endParaRPr kumimoji="0" lang="da-DK" sz="950" b="0" i="0" u="none" strike="noStrike" kern="1200" cap="none" spc="0" normalizeH="0" baseline="0" noProof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6" name="Tekstboks 71"/>
          <p:cNvSpPr txBox="1"/>
          <p:nvPr/>
        </p:nvSpPr>
        <p:spPr>
          <a:xfrm>
            <a:off x="782992" y="1937682"/>
            <a:ext cx="1541475" cy="471047"/>
          </a:xfrm>
          <a:prstGeom prst="ellipse">
            <a:avLst/>
          </a:prstGeom>
          <a:noFill/>
        </p:spPr>
        <p:txBody>
          <a:bodyPr spcFirstLastPara="1" wrap="square" lIns="82928" tIns="41464" rIns="82928" bIns="41464" numCol="1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63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Enablers</a:t>
            </a:r>
            <a:endParaRPr kumimoji="0" lang="da-DK" sz="1635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56707" y="3075414"/>
            <a:ext cx="1905411" cy="42280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82928" tIns="41464" rIns="82928" bIns="41464" rtlCol="0" anchor="ctr" anchorCtr="0"/>
          <a:lstStyle/>
          <a:p>
            <a:pPr marL="0" marR="0" lvl="2" indent="0" algn="l" defTabSz="82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5"/>
              </a:spcAft>
              <a:buClr>
                <a:srgbClr val="FFE600"/>
              </a:buClr>
              <a:buSzPct val="75000"/>
              <a:buFontTx/>
              <a:buNone/>
              <a:tabLst>
                <a:tab pos="407035" algn="l"/>
                <a:tab pos="815975" algn="l"/>
                <a:tab pos="1223645" algn="l"/>
                <a:tab pos="5387340" algn="r"/>
              </a:tabLst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Times New Roman" panose="02020603050405020304"/>
                <a:cs typeface="Times New Roman" panose="02020603050405020304"/>
              </a:rPr>
              <a:t>Enterprise  Architecture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0417" y="2384703"/>
            <a:ext cx="1537719" cy="346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82928" tIns="41464" rIns="82928" bIns="41464" rtlCol="0" anchor="ctr" anchorCtr="0"/>
          <a:lstStyle/>
          <a:p>
            <a:pPr marL="0" marR="0" lvl="2" indent="0" algn="l" defTabSz="82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5"/>
              </a:spcAft>
              <a:buClr>
                <a:srgbClr val="FFE600"/>
              </a:buClr>
              <a:buSzPct val="75000"/>
              <a:buFontTx/>
              <a:buNone/>
              <a:tabLst>
                <a:tab pos="407035" algn="l"/>
                <a:tab pos="815975" algn="l"/>
                <a:tab pos="1223645" algn="l"/>
                <a:tab pos="5387340" algn="r"/>
              </a:tabLst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Times New Roman" panose="02020603050405020304"/>
                <a:cs typeface="Times New Roman" panose="02020603050405020304"/>
              </a:rPr>
              <a:t>ERPNEXT Product Experience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46208" y="2757424"/>
            <a:ext cx="1537719" cy="34618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82928" tIns="41464" rIns="82928" bIns="41464" rtlCol="0" anchor="ctr" anchorCtr="0"/>
          <a:lstStyle/>
          <a:p>
            <a:pPr marL="0" marR="0" lvl="2" indent="0" algn="l" defTabSz="82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45"/>
              </a:spcAft>
              <a:buClr>
                <a:srgbClr val="FFE600"/>
              </a:buClr>
              <a:buSzPct val="75000"/>
              <a:buFontTx/>
              <a:buNone/>
              <a:tabLst>
                <a:tab pos="407035" algn="l"/>
                <a:tab pos="815975" algn="l"/>
                <a:tab pos="1223645" algn="l"/>
                <a:tab pos="5387340" algn="r"/>
              </a:tabLst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Times New Roman" panose="02020603050405020304"/>
                <a:cs typeface="Times New Roman" panose="02020603050405020304"/>
              </a:rPr>
              <a:t>Customer focused Delivery Excellence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Right Arrow 157"/>
          <p:cNvSpPr/>
          <p:nvPr/>
        </p:nvSpPr>
        <p:spPr>
          <a:xfrm rot="10800000">
            <a:off x="1428522" y="6117713"/>
            <a:ext cx="1925778" cy="734789"/>
          </a:xfrm>
          <a:prstGeom prst="rightArrow">
            <a:avLst/>
          </a:prstGeom>
          <a:solidFill>
            <a:srgbClr val="A7A7A7"/>
          </a:solidFill>
          <a:ln w="9525" cap="flat" cmpd="sng" algn="ctr">
            <a:noFill/>
            <a:prstDash val="solid"/>
          </a:ln>
          <a:effectLst/>
        </p:spPr>
        <p:txBody>
          <a:bodyPr lIns="82928" tIns="41464" rIns="82928" bIns="41464" rtlCol="0" anchor="t" anchorCtr="0"/>
          <a:lstStyle/>
          <a:p>
            <a:pPr marL="0" marR="0" lvl="0" indent="0" algn="ctr" defTabSz="82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Tekstboks 71"/>
          <p:cNvSpPr txBox="1"/>
          <p:nvPr/>
        </p:nvSpPr>
        <p:spPr>
          <a:xfrm rot="19446086">
            <a:off x="7337001" y="1146730"/>
            <a:ext cx="1762046" cy="586953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a-DK" sz="1635" b="1" i="0" u="none" strike="noStrike" kern="1200" cap="none" spc="0" normalizeH="0" baseline="0" noProof="0" dirty="0" smtClean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635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From </a:t>
            </a:r>
            <a:r>
              <a:rPr kumimoji="0" lang="da-DK" sz="1635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ideation...</a:t>
            </a:r>
            <a:endParaRPr kumimoji="0" lang="da-DK" sz="1635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7" name="Freeform 15"/>
          <p:cNvSpPr/>
          <p:nvPr/>
        </p:nvSpPr>
        <p:spPr bwMode="auto">
          <a:xfrm>
            <a:off x="6097697" y="1644603"/>
            <a:ext cx="1914007" cy="2150127"/>
          </a:xfrm>
          <a:custGeom>
            <a:avLst/>
            <a:gdLst>
              <a:gd name="T0" fmla="*/ 2509 w 4330"/>
              <a:gd name="T1" fmla="*/ 0 h 4863"/>
              <a:gd name="T2" fmla="*/ 0 w 4330"/>
              <a:gd name="T3" fmla="*/ 0 h 4863"/>
              <a:gd name="T4" fmla="*/ 1515 w 4330"/>
              <a:gd name="T5" fmla="*/ 1515 h 4863"/>
              <a:gd name="T6" fmla="*/ 1668 w 4330"/>
              <a:gd name="T7" fmla="*/ 1669 h 4863"/>
              <a:gd name="T8" fmla="*/ 1515 w 4330"/>
              <a:gd name="T9" fmla="*/ 1821 h 4863"/>
              <a:gd name="T10" fmla="*/ 569 w 4330"/>
              <a:gd name="T11" fmla="*/ 2768 h 4863"/>
              <a:gd name="T12" fmla="*/ 1079 w 4330"/>
              <a:gd name="T13" fmla="*/ 2768 h 4863"/>
              <a:gd name="T14" fmla="*/ 1327 w 4330"/>
              <a:gd name="T15" fmla="*/ 2911 h 4863"/>
              <a:gd name="T16" fmla="*/ 2231 w 4330"/>
              <a:gd name="T17" fmla="*/ 4466 h 4863"/>
              <a:gd name="T18" fmla="*/ 3712 w 4330"/>
              <a:gd name="T19" fmla="*/ 4863 h 4863"/>
              <a:gd name="T20" fmla="*/ 4330 w 4330"/>
              <a:gd name="T21" fmla="*/ 2556 h 4863"/>
              <a:gd name="T22" fmla="*/ 3011 w 4330"/>
              <a:gd name="T23" fmla="*/ 272 h 4863"/>
              <a:gd name="T24" fmla="*/ 2509 w 4330"/>
              <a:gd name="T25" fmla="*/ 0 h 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0" h="4863">
                <a:moveTo>
                  <a:pt x="2509" y="0"/>
                </a:moveTo>
                <a:cubicBezTo>
                  <a:pt x="0" y="0"/>
                  <a:pt x="0" y="0"/>
                  <a:pt x="0" y="0"/>
                </a:cubicBezTo>
                <a:cubicBezTo>
                  <a:pt x="1515" y="1515"/>
                  <a:pt x="1515" y="1515"/>
                  <a:pt x="1515" y="1515"/>
                </a:cubicBezTo>
                <a:cubicBezTo>
                  <a:pt x="1668" y="1669"/>
                  <a:pt x="1668" y="1669"/>
                  <a:pt x="1668" y="1669"/>
                </a:cubicBezTo>
                <a:cubicBezTo>
                  <a:pt x="1515" y="1821"/>
                  <a:pt x="1515" y="1821"/>
                  <a:pt x="1515" y="1821"/>
                </a:cubicBezTo>
                <a:cubicBezTo>
                  <a:pt x="569" y="2768"/>
                  <a:pt x="569" y="2768"/>
                  <a:pt x="569" y="2768"/>
                </a:cubicBezTo>
                <a:cubicBezTo>
                  <a:pt x="1079" y="2768"/>
                  <a:pt x="1079" y="2768"/>
                  <a:pt x="1079" y="2768"/>
                </a:cubicBezTo>
                <a:cubicBezTo>
                  <a:pt x="1170" y="2768"/>
                  <a:pt x="1282" y="2833"/>
                  <a:pt x="1327" y="2911"/>
                </a:cubicBezTo>
                <a:cubicBezTo>
                  <a:pt x="2231" y="4466"/>
                  <a:pt x="2231" y="4466"/>
                  <a:pt x="2231" y="4466"/>
                </a:cubicBezTo>
                <a:cubicBezTo>
                  <a:pt x="3712" y="4863"/>
                  <a:pt x="3712" y="4863"/>
                  <a:pt x="3712" y="4863"/>
                </a:cubicBezTo>
                <a:cubicBezTo>
                  <a:pt x="4330" y="2556"/>
                  <a:pt x="4330" y="2556"/>
                  <a:pt x="4330" y="2556"/>
                </a:cubicBezTo>
                <a:cubicBezTo>
                  <a:pt x="3011" y="272"/>
                  <a:pt x="3011" y="272"/>
                  <a:pt x="3011" y="272"/>
                </a:cubicBezTo>
                <a:cubicBezTo>
                  <a:pt x="2906" y="120"/>
                  <a:pt x="2688" y="0"/>
                  <a:pt x="2509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Freeform 14"/>
          <p:cNvSpPr/>
          <p:nvPr/>
        </p:nvSpPr>
        <p:spPr bwMode="auto">
          <a:xfrm>
            <a:off x="6769915" y="2735518"/>
            <a:ext cx="1822182" cy="2507885"/>
          </a:xfrm>
          <a:custGeom>
            <a:avLst/>
            <a:gdLst>
              <a:gd name="T0" fmla="*/ 4096 w 4121"/>
              <a:gd name="T1" fmla="*/ 2644 h 5673"/>
              <a:gd name="T2" fmla="*/ 4091 w 4121"/>
              <a:gd name="T3" fmla="*/ 2305 h 5673"/>
              <a:gd name="T4" fmla="*/ 2760 w 4121"/>
              <a:gd name="T5" fmla="*/ 0 h 5673"/>
              <a:gd name="T6" fmla="*/ 2198 w 4121"/>
              <a:gd name="T7" fmla="*/ 2098 h 5673"/>
              <a:gd name="T8" fmla="*/ 2142 w 4121"/>
              <a:gd name="T9" fmla="*/ 2307 h 5673"/>
              <a:gd name="T10" fmla="*/ 1933 w 4121"/>
              <a:gd name="T11" fmla="*/ 2251 h 5673"/>
              <a:gd name="T12" fmla="*/ 662 w 4121"/>
              <a:gd name="T13" fmla="*/ 1910 h 5673"/>
              <a:gd name="T14" fmla="*/ 912 w 4121"/>
              <a:gd name="T15" fmla="*/ 2339 h 5673"/>
              <a:gd name="T16" fmla="*/ 912 w 4121"/>
              <a:gd name="T17" fmla="*/ 2625 h 5673"/>
              <a:gd name="T18" fmla="*/ 0 w 4121"/>
              <a:gd name="T19" fmla="*/ 4191 h 5673"/>
              <a:gd name="T20" fmla="*/ 398 w 4121"/>
              <a:gd name="T21" fmla="*/ 5673 h 5673"/>
              <a:gd name="T22" fmla="*/ 2704 w 4121"/>
              <a:gd name="T23" fmla="*/ 5055 h 5673"/>
              <a:gd name="T24" fmla="*/ 4096 w 4121"/>
              <a:gd name="T25" fmla="*/ 2644 h 5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1" h="5673">
                <a:moveTo>
                  <a:pt x="4096" y="2644"/>
                </a:moveTo>
                <a:cubicBezTo>
                  <a:pt x="4121" y="2536"/>
                  <a:pt x="4120" y="2412"/>
                  <a:pt x="4091" y="2305"/>
                </a:cubicBezTo>
                <a:cubicBezTo>
                  <a:pt x="2760" y="0"/>
                  <a:pt x="2760" y="0"/>
                  <a:pt x="2760" y="0"/>
                </a:cubicBezTo>
                <a:cubicBezTo>
                  <a:pt x="2198" y="2098"/>
                  <a:pt x="2198" y="2098"/>
                  <a:pt x="2198" y="2098"/>
                </a:cubicBezTo>
                <a:cubicBezTo>
                  <a:pt x="2142" y="2307"/>
                  <a:pt x="2142" y="2307"/>
                  <a:pt x="2142" y="2307"/>
                </a:cubicBezTo>
                <a:cubicBezTo>
                  <a:pt x="1933" y="2251"/>
                  <a:pt x="1933" y="2251"/>
                  <a:pt x="1933" y="2251"/>
                </a:cubicBezTo>
                <a:cubicBezTo>
                  <a:pt x="662" y="1910"/>
                  <a:pt x="662" y="1910"/>
                  <a:pt x="662" y="1910"/>
                </a:cubicBezTo>
                <a:cubicBezTo>
                  <a:pt x="912" y="2339"/>
                  <a:pt x="912" y="2339"/>
                  <a:pt x="912" y="2339"/>
                </a:cubicBezTo>
                <a:cubicBezTo>
                  <a:pt x="957" y="2418"/>
                  <a:pt x="957" y="2546"/>
                  <a:pt x="912" y="2625"/>
                </a:cubicBezTo>
                <a:cubicBezTo>
                  <a:pt x="0" y="4191"/>
                  <a:pt x="0" y="4191"/>
                  <a:pt x="0" y="4191"/>
                </a:cubicBezTo>
                <a:cubicBezTo>
                  <a:pt x="398" y="5673"/>
                  <a:pt x="398" y="5673"/>
                  <a:pt x="398" y="5673"/>
                </a:cubicBezTo>
                <a:cubicBezTo>
                  <a:pt x="2704" y="5055"/>
                  <a:pt x="2704" y="5055"/>
                  <a:pt x="2704" y="5055"/>
                </a:cubicBezTo>
                <a:lnTo>
                  <a:pt x="4096" y="2644"/>
                </a:lnTo>
                <a:close/>
              </a:path>
            </a:pathLst>
          </a:custGeom>
          <a:solidFill>
            <a:srgbClr val="78D2D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17"/>
          <p:cNvSpPr/>
          <p:nvPr/>
        </p:nvSpPr>
        <p:spPr bwMode="auto">
          <a:xfrm>
            <a:off x="3469720" y="2433874"/>
            <a:ext cx="1822182" cy="2507885"/>
          </a:xfrm>
          <a:custGeom>
            <a:avLst/>
            <a:gdLst>
              <a:gd name="T0" fmla="*/ 3210 w 4121"/>
              <a:gd name="T1" fmla="*/ 3339 h 5673"/>
              <a:gd name="T2" fmla="*/ 3210 w 4121"/>
              <a:gd name="T3" fmla="*/ 3054 h 5673"/>
              <a:gd name="T4" fmla="*/ 4121 w 4121"/>
              <a:gd name="T5" fmla="*/ 1485 h 5673"/>
              <a:gd name="T6" fmla="*/ 3724 w 4121"/>
              <a:gd name="T7" fmla="*/ 0 h 5673"/>
              <a:gd name="T8" fmla="*/ 1417 w 4121"/>
              <a:gd name="T9" fmla="*/ 618 h 5673"/>
              <a:gd name="T10" fmla="*/ 30 w 4121"/>
              <a:gd name="T11" fmla="*/ 3021 h 5673"/>
              <a:gd name="T12" fmla="*/ 26 w 4121"/>
              <a:gd name="T13" fmla="*/ 3361 h 5673"/>
              <a:gd name="T14" fmla="*/ 1361 w 4121"/>
              <a:gd name="T15" fmla="*/ 5673 h 5673"/>
              <a:gd name="T16" fmla="*/ 1923 w 4121"/>
              <a:gd name="T17" fmla="*/ 3576 h 5673"/>
              <a:gd name="T18" fmla="*/ 1979 w 4121"/>
              <a:gd name="T19" fmla="*/ 3367 h 5673"/>
              <a:gd name="T20" fmla="*/ 2188 w 4121"/>
              <a:gd name="T21" fmla="*/ 3423 h 5673"/>
              <a:gd name="T22" fmla="*/ 3456 w 4121"/>
              <a:gd name="T23" fmla="*/ 3763 h 5673"/>
              <a:gd name="T24" fmla="*/ 3210 w 4121"/>
              <a:gd name="T25" fmla="*/ 3339 h 5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1" h="5673">
                <a:moveTo>
                  <a:pt x="3210" y="3339"/>
                </a:moveTo>
                <a:cubicBezTo>
                  <a:pt x="3164" y="3260"/>
                  <a:pt x="3164" y="3132"/>
                  <a:pt x="3210" y="3054"/>
                </a:cubicBezTo>
                <a:cubicBezTo>
                  <a:pt x="4121" y="1485"/>
                  <a:pt x="4121" y="1485"/>
                  <a:pt x="4121" y="1485"/>
                </a:cubicBezTo>
                <a:cubicBezTo>
                  <a:pt x="3724" y="0"/>
                  <a:pt x="3724" y="0"/>
                  <a:pt x="3724" y="0"/>
                </a:cubicBezTo>
                <a:cubicBezTo>
                  <a:pt x="1417" y="618"/>
                  <a:pt x="1417" y="618"/>
                  <a:pt x="1417" y="618"/>
                </a:cubicBezTo>
                <a:cubicBezTo>
                  <a:pt x="30" y="3021"/>
                  <a:pt x="30" y="3021"/>
                  <a:pt x="30" y="3021"/>
                </a:cubicBezTo>
                <a:cubicBezTo>
                  <a:pt x="1" y="3129"/>
                  <a:pt x="0" y="3252"/>
                  <a:pt x="26" y="3361"/>
                </a:cubicBezTo>
                <a:cubicBezTo>
                  <a:pt x="1361" y="5673"/>
                  <a:pt x="1361" y="5673"/>
                  <a:pt x="1361" y="5673"/>
                </a:cubicBezTo>
                <a:cubicBezTo>
                  <a:pt x="1923" y="3576"/>
                  <a:pt x="1923" y="3576"/>
                  <a:pt x="1923" y="3576"/>
                </a:cubicBezTo>
                <a:cubicBezTo>
                  <a:pt x="1979" y="3367"/>
                  <a:pt x="1979" y="3367"/>
                  <a:pt x="1979" y="3367"/>
                </a:cubicBezTo>
                <a:cubicBezTo>
                  <a:pt x="2188" y="3423"/>
                  <a:pt x="2188" y="3423"/>
                  <a:pt x="2188" y="3423"/>
                </a:cubicBezTo>
                <a:cubicBezTo>
                  <a:pt x="3456" y="3763"/>
                  <a:pt x="3456" y="3763"/>
                  <a:pt x="3456" y="3763"/>
                </a:cubicBezTo>
                <a:lnTo>
                  <a:pt x="3210" y="3339"/>
                </a:lnTo>
                <a:close/>
              </a:path>
            </a:pathLst>
          </a:custGeom>
          <a:solidFill>
            <a:srgbClr val="A5B1C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Freeform 18"/>
          <p:cNvSpPr/>
          <p:nvPr/>
        </p:nvSpPr>
        <p:spPr bwMode="auto">
          <a:xfrm>
            <a:off x="4093116" y="3905546"/>
            <a:ext cx="1914007" cy="2148935"/>
          </a:xfrm>
          <a:custGeom>
            <a:avLst/>
            <a:gdLst>
              <a:gd name="T0" fmla="*/ 4330 w 4330"/>
              <a:gd name="T1" fmla="*/ 4862 h 4862"/>
              <a:gd name="T2" fmla="*/ 2815 w 4330"/>
              <a:gd name="T3" fmla="*/ 3347 h 4862"/>
              <a:gd name="T4" fmla="*/ 2662 w 4330"/>
              <a:gd name="T5" fmla="*/ 3194 h 4862"/>
              <a:gd name="T6" fmla="*/ 2815 w 4330"/>
              <a:gd name="T7" fmla="*/ 3041 h 4862"/>
              <a:gd name="T8" fmla="*/ 3761 w 4330"/>
              <a:gd name="T9" fmla="*/ 2094 h 4862"/>
              <a:gd name="T10" fmla="*/ 3251 w 4330"/>
              <a:gd name="T11" fmla="*/ 2094 h 4862"/>
              <a:gd name="T12" fmla="*/ 3003 w 4330"/>
              <a:gd name="T13" fmla="*/ 1954 h 4862"/>
              <a:gd name="T14" fmla="*/ 2096 w 4330"/>
              <a:gd name="T15" fmla="*/ 396 h 4862"/>
              <a:gd name="T16" fmla="*/ 618 w 4330"/>
              <a:gd name="T17" fmla="*/ 0 h 4862"/>
              <a:gd name="T18" fmla="*/ 0 w 4330"/>
              <a:gd name="T19" fmla="*/ 2306 h 4862"/>
              <a:gd name="T20" fmla="*/ 1335 w 4330"/>
              <a:gd name="T21" fmla="*/ 4617 h 4862"/>
              <a:gd name="T22" fmla="*/ 1821 w 4330"/>
              <a:gd name="T23" fmla="*/ 4862 h 4862"/>
              <a:gd name="T24" fmla="*/ 4330 w 4330"/>
              <a:gd name="T25" fmla="*/ 4862 h 4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0" h="4862">
                <a:moveTo>
                  <a:pt x="4330" y="4862"/>
                </a:moveTo>
                <a:cubicBezTo>
                  <a:pt x="2815" y="3347"/>
                  <a:pt x="2815" y="3347"/>
                  <a:pt x="2815" y="3347"/>
                </a:cubicBezTo>
                <a:cubicBezTo>
                  <a:pt x="2662" y="3194"/>
                  <a:pt x="2662" y="3194"/>
                  <a:pt x="2662" y="3194"/>
                </a:cubicBezTo>
                <a:cubicBezTo>
                  <a:pt x="2815" y="3041"/>
                  <a:pt x="2815" y="3041"/>
                  <a:pt x="2815" y="3041"/>
                </a:cubicBezTo>
                <a:cubicBezTo>
                  <a:pt x="3761" y="2094"/>
                  <a:pt x="3761" y="2094"/>
                  <a:pt x="3761" y="2094"/>
                </a:cubicBezTo>
                <a:cubicBezTo>
                  <a:pt x="3251" y="2094"/>
                  <a:pt x="3251" y="2094"/>
                  <a:pt x="3251" y="2094"/>
                </a:cubicBezTo>
                <a:cubicBezTo>
                  <a:pt x="3160" y="2094"/>
                  <a:pt x="3048" y="2032"/>
                  <a:pt x="3003" y="1954"/>
                </a:cubicBezTo>
                <a:cubicBezTo>
                  <a:pt x="2096" y="396"/>
                  <a:pt x="2096" y="396"/>
                  <a:pt x="2096" y="396"/>
                </a:cubicBezTo>
                <a:cubicBezTo>
                  <a:pt x="618" y="0"/>
                  <a:pt x="618" y="0"/>
                  <a:pt x="618" y="0"/>
                </a:cubicBezTo>
                <a:cubicBezTo>
                  <a:pt x="0" y="2306"/>
                  <a:pt x="0" y="2306"/>
                  <a:pt x="0" y="2306"/>
                </a:cubicBezTo>
                <a:cubicBezTo>
                  <a:pt x="1335" y="4617"/>
                  <a:pt x="1335" y="4617"/>
                  <a:pt x="1335" y="4617"/>
                </a:cubicBezTo>
                <a:cubicBezTo>
                  <a:pt x="1444" y="4758"/>
                  <a:pt x="1650" y="4862"/>
                  <a:pt x="1821" y="4862"/>
                </a:cubicBezTo>
                <a:lnTo>
                  <a:pt x="4330" y="4862"/>
                </a:lnTo>
                <a:close/>
              </a:path>
            </a:pathLst>
          </a:custGeom>
          <a:solidFill>
            <a:srgbClr val="E258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Freeform 19"/>
          <p:cNvSpPr/>
          <p:nvPr/>
        </p:nvSpPr>
        <p:spPr bwMode="auto">
          <a:xfrm>
            <a:off x="5245094" y="4583276"/>
            <a:ext cx="2695112" cy="1470387"/>
          </a:xfrm>
          <a:custGeom>
            <a:avLst/>
            <a:gdLst>
              <a:gd name="T0" fmla="*/ 3997 w 6094"/>
              <a:gd name="T1" fmla="*/ 1428 h 3325"/>
              <a:gd name="T2" fmla="*/ 3788 w 6094"/>
              <a:gd name="T3" fmla="*/ 1484 h 3325"/>
              <a:gd name="T4" fmla="*/ 3732 w 6094"/>
              <a:gd name="T5" fmla="*/ 1275 h 3325"/>
              <a:gd name="T6" fmla="*/ 3390 w 6094"/>
              <a:gd name="T7" fmla="*/ 0 h 3325"/>
              <a:gd name="T8" fmla="*/ 3147 w 6094"/>
              <a:gd name="T9" fmla="*/ 417 h 3325"/>
              <a:gd name="T10" fmla="*/ 2899 w 6094"/>
              <a:gd name="T11" fmla="*/ 557 h 3325"/>
              <a:gd name="T12" fmla="*/ 1099 w 6094"/>
              <a:gd name="T13" fmla="*/ 557 h 3325"/>
              <a:gd name="T14" fmla="*/ 0 w 6094"/>
              <a:gd name="T15" fmla="*/ 1656 h 3325"/>
              <a:gd name="T16" fmla="*/ 1668 w 6094"/>
              <a:gd name="T17" fmla="*/ 3325 h 3325"/>
              <a:gd name="T18" fmla="*/ 4329 w 6094"/>
              <a:gd name="T19" fmla="*/ 3325 h 3325"/>
              <a:gd name="T20" fmla="*/ 4815 w 6094"/>
              <a:gd name="T21" fmla="*/ 3080 h 3325"/>
              <a:gd name="T22" fmla="*/ 6094 w 6094"/>
              <a:gd name="T23" fmla="*/ 866 h 3325"/>
              <a:gd name="T24" fmla="*/ 3997 w 6094"/>
              <a:gd name="T25" fmla="*/ 1428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94" h="3325">
                <a:moveTo>
                  <a:pt x="3997" y="1428"/>
                </a:moveTo>
                <a:cubicBezTo>
                  <a:pt x="3788" y="1484"/>
                  <a:pt x="3788" y="1484"/>
                  <a:pt x="3788" y="1484"/>
                </a:cubicBezTo>
                <a:cubicBezTo>
                  <a:pt x="3732" y="1275"/>
                  <a:pt x="3732" y="1275"/>
                  <a:pt x="3732" y="1275"/>
                </a:cubicBezTo>
                <a:cubicBezTo>
                  <a:pt x="3390" y="0"/>
                  <a:pt x="3390" y="0"/>
                  <a:pt x="3390" y="0"/>
                </a:cubicBezTo>
                <a:cubicBezTo>
                  <a:pt x="3147" y="417"/>
                  <a:pt x="3147" y="417"/>
                  <a:pt x="3147" y="417"/>
                </a:cubicBezTo>
                <a:cubicBezTo>
                  <a:pt x="3102" y="495"/>
                  <a:pt x="2990" y="557"/>
                  <a:pt x="2899" y="557"/>
                </a:cubicBezTo>
                <a:cubicBezTo>
                  <a:pt x="1099" y="557"/>
                  <a:pt x="1099" y="557"/>
                  <a:pt x="1099" y="557"/>
                </a:cubicBezTo>
                <a:cubicBezTo>
                  <a:pt x="0" y="1656"/>
                  <a:pt x="0" y="1656"/>
                  <a:pt x="0" y="1656"/>
                </a:cubicBezTo>
                <a:cubicBezTo>
                  <a:pt x="1668" y="3325"/>
                  <a:pt x="1668" y="3325"/>
                  <a:pt x="1668" y="3325"/>
                </a:cubicBezTo>
                <a:cubicBezTo>
                  <a:pt x="4329" y="3325"/>
                  <a:pt x="4329" y="3325"/>
                  <a:pt x="4329" y="3325"/>
                </a:cubicBezTo>
                <a:cubicBezTo>
                  <a:pt x="4500" y="3325"/>
                  <a:pt x="4706" y="3221"/>
                  <a:pt x="4815" y="3080"/>
                </a:cubicBezTo>
                <a:cubicBezTo>
                  <a:pt x="6094" y="866"/>
                  <a:pt x="6094" y="866"/>
                  <a:pt x="6094" y="866"/>
                </a:cubicBezTo>
                <a:lnTo>
                  <a:pt x="3997" y="1428"/>
                </a:lnTo>
                <a:close/>
              </a:path>
            </a:pathLst>
          </a:custGeom>
          <a:solidFill>
            <a:srgbClr val="3B3939"/>
          </a:solidFill>
          <a:ln>
            <a:solidFill>
              <a:srgbClr val="64789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kstboks 71"/>
          <p:cNvSpPr txBox="1"/>
          <p:nvPr/>
        </p:nvSpPr>
        <p:spPr>
          <a:xfrm>
            <a:off x="7031474" y="4022362"/>
            <a:ext cx="1251069" cy="474614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2. 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PROTOTYPE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Tekstboks 71"/>
          <p:cNvSpPr txBox="1"/>
          <p:nvPr/>
        </p:nvSpPr>
        <p:spPr>
          <a:xfrm>
            <a:off x="6068671" y="5478171"/>
            <a:ext cx="1251069" cy="474614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3. 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EXPAND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2" name="Tekstboks 71"/>
          <p:cNvSpPr txBox="1"/>
          <p:nvPr/>
        </p:nvSpPr>
        <p:spPr>
          <a:xfrm>
            <a:off x="6865268" y="2152778"/>
            <a:ext cx="1127609" cy="474614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1. 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DEFINE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Tekstboks 71"/>
          <p:cNvSpPr txBox="1"/>
          <p:nvPr/>
        </p:nvSpPr>
        <p:spPr>
          <a:xfrm>
            <a:off x="4129173" y="4756070"/>
            <a:ext cx="1251069" cy="474614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4. 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DEPLOY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Tekstboks 71"/>
          <p:cNvSpPr txBox="1"/>
          <p:nvPr/>
        </p:nvSpPr>
        <p:spPr>
          <a:xfrm>
            <a:off x="3683658" y="3213458"/>
            <a:ext cx="1251069" cy="474614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5. 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27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Bold" panose="02000803030000020004" pitchFamily="2" charset="0"/>
                <a:ea typeface="MS PGothic" panose="020B0600070205080204" pitchFamily="34" charset="-128"/>
                <a:cs typeface="+mn-cs"/>
              </a:rPr>
              <a:t>REFRESH</a:t>
            </a:r>
            <a:endParaRPr kumimoji="0" lang="da-DK" sz="127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Bold" panose="0200080303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54229" y="4363511"/>
            <a:ext cx="825042" cy="270742"/>
          </a:xfrm>
          <a:prstGeom prst="rect">
            <a:avLst/>
          </a:prstGeom>
          <a:noFill/>
        </p:spPr>
        <p:txBody>
          <a:bodyPr wrap="square" lIns="0" tIns="33174" rIns="0" bIns="0" rtlCol="0">
            <a:spAutoFit/>
          </a:bodyPr>
          <a:lstStyle/>
          <a:p>
            <a:pPr marL="0" marR="0" lvl="0" indent="0" algn="ctr" defTabSz="82931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545"/>
              </a:spcAft>
              <a:buClr>
                <a:srgbClr val="FFE600"/>
              </a:buClr>
              <a:buSzPct val="70000"/>
              <a:buFontTx/>
              <a:buNone/>
              <a:defRPr/>
            </a:pPr>
            <a:r>
              <a:rPr kumimoji="0" lang="en-US" sz="90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Continuous innovations</a:t>
            </a:r>
            <a:endParaRPr kumimoji="0" lang="en-US" sz="90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31" y="3068127"/>
            <a:ext cx="825042" cy="270229"/>
          </a:xfrm>
          <a:prstGeom prst="rect">
            <a:avLst/>
          </a:prstGeom>
          <a:noFill/>
        </p:spPr>
        <p:txBody>
          <a:bodyPr wrap="square" lIns="0" tIns="33174" rIns="0" bIns="0" rtlCol="0">
            <a:spAutoFit/>
          </a:bodyPr>
          <a:lstStyle/>
          <a:p>
            <a:pPr marL="0" marR="0" lvl="0" indent="0" algn="ctr" defTabSz="82931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545"/>
              </a:spcAft>
              <a:buClr>
                <a:srgbClr val="FFE600"/>
              </a:buClr>
              <a:buSzPct val="70000"/>
              <a:buFontTx/>
              <a:buNone/>
              <a:defRPr/>
            </a:pPr>
            <a:r>
              <a:rPr kumimoji="0" lang="en-US" sz="905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Iterative Process</a:t>
            </a:r>
            <a:endParaRPr kumimoji="0" lang="en-US" sz="90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9" name="Right Arrow 157"/>
          <p:cNvSpPr/>
          <p:nvPr/>
        </p:nvSpPr>
        <p:spPr>
          <a:xfrm rot="7453099">
            <a:off x="1912388" y="4486519"/>
            <a:ext cx="1925778" cy="2071350"/>
          </a:xfrm>
          <a:prstGeom prst="rightArrow">
            <a:avLst/>
          </a:prstGeom>
          <a:solidFill>
            <a:srgbClr val="A7A7A7"/>
          </a:solidFill>
          <a:ln w="9525" cap="flat" cmpd="sng" algn="ctr">
            <a:noFill/>
            <a:prstDash val="solid"/>
          </a:ln>
          <a:effectLst/>
        </p:spPr>
        <p:txBody>
          <a:bodyPr lIns="82928" tIns="41464" rIns="82928" bIns="41464" rtlCol="0" anchor="t" anchorCtr="0"/>
          <a:lstStyle/>
          <a:p>
            <a:pPr marL="0" marR="0" lvl="0" indent="0" algn="ctr" defTabSz="82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Tekstboks 71"/>
          <p:cNvSpPr txBox="1"/>
          <p:nvPr/>
        </p:nvSpPr>
        <p:spPr>
          <a:xfrm rot="3643229">
            <a:off x="2708898" y="4663348"/>
            <a:ext cx="1886903" cy="335345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635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...to industrialisation</a:t>
            </a:r>
            <a:endParaRPr kumimoji="0" lang="da-DK" sz="1635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" name="Tekstboks 71"/>
          <p:cNvSpPr txBox="1"/>
          <p:nvPr/>
        </p:nvSpPr>
        <p:spPr>
          <a:xfrm>
            <a:off x="6851485" y="2594931"/>
            <a:ext cx="808989" cy="376767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95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Problem statement</a:t>
            </a:r>
            <a:endParaRPr kumimoji="0" lang="da-DK" sz="950" b="0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73548" y="2461201"/>
          <a:ext cx="3583957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67"/>
                <a:gridCol w="1376259"/>
                <a:gridCol w="14656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Entry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Task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/>
                        <a:t>Deliverable</a:t>
                      </a:r>
                      <a:endParaRPr lang="en-IN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solidFill>
                            <a:schemeClr val="bg2"/>
                          </a:solidFill>
                        </a:rPr>
                        <a:t>Goal Vision</a:t>
                      </a:r>
                      <a:endParaRPr lang="en-IN" sz="11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solidFill>
                            <a:schemeClr val="bg2"/>
                          </a:solidFill>
                        </a:rPr>
                        <a:t>Presales,</a:t>
                      </a:r>
                      <a:r>
                        <a:rPr lang="en-IN" sz="1100" baseline="0" dirty="0" smtClean="0">
                          <a:solidFill>
                            <a:schemeClr val="bg2"/>
                          </a:solidFill>
                        </a:rPr>
                        <a:t> High level demo</a:t>
                      </a:r>
                      <a:endParaRPr lang="en-IN" sz="11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solidFill>
                            <a:schemeClr val="bg2"/>
                          </a:solidFill>
                        </a:rPr>
                        <a:t>Vision/Mission Statement</a:t>
                      </a:r>
                      <a:endParaRPr lang="en-IN" sz="11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8290649" y="3765678"/>
          <a:ext cx="3413125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97"/>
                <a:gridCol w="1265382"/>
                <a:gridCol w="1459346"/>
              </a:tblGrid>
              <a:tr h="182455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Entry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Task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Deliverable</a:t>
                      </a:r>
                      <a:endParaRPr lang="en-IN" sz="900" dirty="0"/>
                    </a:p>
                  </a:txBody>
                  <a:tcPr/>
                </a:tc>
              </a:tr>
              <a:tr h="510874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Due Diligence</a:t>
                      </a:r>
                      <a:endParaRPr lang="en-IN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POC</a:t>
                      </a:r>
                      <a:endParaRPr lang="en-IN" sz="90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Customer</a:t>
                      </a:r>
                      <a:r>
                        <a:rPr lang="en-IN" sz="900" baseline="0" dirty="0" smtClean="0">
                          <a:solidFill>
                            <a:schemeClr val="bg2"/>
                          </a:solidFill>
                        </a:rPr>
                        <a:t> Design thinking session</a:t>
                      </a:r>
                      <a:endParaRPr lang="en-IN" sz="900" baseline="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Project Plan</a:t>
                      </a:r>
                      <a:endParaRPr lang="en-IN" sz="90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Size, Commercial</a:t>
                      </a:r>
                      <a:endParaRPr lang="en-IN" sz="90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EPIC/Backlog</a:t>
                      </a:r>
                      <a:endParaRPr lang="en-IN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7251268" y="5267409"/>
          <a:ext cx="3431199" cy="90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33"/>
                <a:gridCol w="1143733"/>
                <a:gridCol w="1143733"/>
              </a:tblGrid>
              <a:tr h="219484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Entry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Task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Deliverable</a:t>
                      </a:r>
                      <a:endParaRPr lang="en-IN" sz="1050" dirty="0"/>
                    </a:p>
                  </a:txBody>
                  <a:tcPr/>
                </a:tc>
              </a:tr>
              <a:tr h="649431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2"/>
                          </a:solidFill>
                        </a:rPr>
                        <a:t>Customization</a:t>
                      </a:r>
                      <a:endParaRPr lang="en-IN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2"/>
                          </a:solidFill>
                        </a:rPr>
                        <a:t>Development</a:t>
                      </a:r>
                      <a:endParaRPr lang="en-IN" sz="105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IN" sz="1050" baseline="0" dirty="0" smtClean="0">
                          <a:solidFill>
                            <a:schemeClr val="bg2"/>
                          </a:solidFill>
                        </a:rPr>
                        <a:t>Data Migration</a:t>
                      </a:r>
                      <a:endParaRPr lang="en-IN" sz="1050" baseline="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IN" sz="1050" baseline="0" dirty="0" smtClean="0">
                          <a:solidFill>
                            <a:schemeClr val="bg2"/>
                          </a:solidFill>
                        </a:rPr>
                        <a:t>Testing</a:t>
                      </a:r>
                      <a:endParaRPr lang="en-IN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2"/>
                          </a:solidFill>
                        </a:rPr>
                        <a:t>Beta Release</a:t>
                      </a:r>
                      <a:endParaRPr lang="en-IN" sz="105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IN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2644641" y="5387220"/>
          <a:ext cx="26609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77"/>
                <a:gridCol w="715387"/>
                <a:gridCol w="886982"/>
              </a:tblGrid>
              <a:tr h="180764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Entry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Task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/>
                        <a:t>Deliverable</a:t>
                      </a:r>
                      <a:endParaRPr lang="en-IN" sz="1050" dirty="0"/>
                    </a:p>
                  </a:txBody>
                  <a:tcPr/>
                </a:tc>
              </a:tr>
              <a:tr h="410828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2"/>
                          </a:solidFill>
                        </a:rPr>
                        <a:t>UAT</a:t>
                      </a:r>
                      <a:endParaRPr lang="en-IN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2"/>
                          </a:solidFill>
                        </a:rPr>
                        <a:t>UAT</a:t>
                      </a:r>
                      <a:endParaRPr lang="en-IN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 smtClean="0">
                          <a:solidFill>
                            <a:schemeClr val="bg2"/>
                          </a:solidFill>
                        </a:rPr>
                        <a:t>Approval/</a:t>
                      </a:r>
                      <a:endParaRPr lang="en-IN" sz="105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IN" sz="1050" dirty="0" smtClean="0">
                          <a:solidFill>
                            <a:schemeClr val="bg2"/>
                          </a:solidFill>
                        </a:rPr>
                        <a:t>Rework </a:t>
                      </a:r>
                      <a:endParaRPr lang="en-IN" sz="105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IN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2541944" y="2180945"/>
          <a:ext cx="3010437" cy="7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516"/>
                <a:gridCol w="891825"/>
                <a:gridCol w="1302096"/>
              </a:tblGrid>
              <a:tr h="185693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Entry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Task</a:t>
                      </a:r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/>
                        <a:t>Deliverable</a:t>
                      </a:r>
                      <a:endParaRPr lang="en-IN" sz="900" dirty="0"/>
                    </a:p>
                  </a:txBody>
                  <a:tcPr/>
                </a:tc>
              </a:tr>
              <a:tr h="51994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GO Live</a:t>
                      </a:r>
                      <a:endParaRPr lang="en-IN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Production</a:t>
                      </a:r>
                      <a:r>
                        <a:rPr lang="en-IN" sz="900" baseline="0" dirty="0" smtClean="0">
                          <a:solidFill>
                            <a:schemeClr val="bg2"/>
                          </a:solidFill>
                        </a:rPr>
                        <a:t> Move</a:t>
                      </a:r>
                      <a:endParaRPr lang="en-IN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Change Management</a:t>
                      </a:r>
                      <a:endParaRPr lang="en-IN" sz="90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en-IN" sz="900" dirty="0" smtClean="0">
                          <a:solidFill>
                            <a:schemeClr val="bg2"/>
                          </a:solidFill>
                        </a:rPr>
                        <a:t>Support</a:t>
                      </a:r>
                      <a:endParaRPr lang="en-IN" sz="900" dirty="0" smtClean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endParaRPr lang="en-IN" sz="9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Tekstboks 71"/>
          <p:cNvSpPr txBox="1"/>
          <p:nvPr/>
        </p:nvSpPr>
        <p:spPr>
          <a:xfrm>
            <a:off x="1194656" y="6149390"/>
            <a:ext cx="2147082" cy="586953"/>
          </a:xfrm>
          <a:prstGeom prst="rect">
            <a:avLst/>
          </a:prstGeom>
          <a:noFill/>
        </p:spPr>
        <p:txBody>
          <a:bodyPr wrap="square" lIns="82928" tIns="41464" rIns="82928" bIns="41464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ctr" defTabSz="4146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a-DK" sz="1635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...to </a:t>
            </a:r>
            <a:r>
              <a:rPr kumimoji="0" lang="da-DK" sz="1635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EYInterstate Light" panose="02000506000000020004" pitchFamily="2" charset="0"/>
                <a:ea typeface="MS PGothic" panose="020B0600070205080204" pitchFamily="34" charset="-128"/>
                <a:cs typeface="+mn-cs"/>
              </a:rPr>
              <a:t> Go Live/Support</a:t>
            </a:r>
            <a:endParaRPr kumimoji="0" lang="da-DK" sz="1635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EYInterstate Light" panose="02000506000000020004" pitchFamily="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3331-EB46-4743-9025-66ABD7B2A17C}" type="datetime6">
              <a:rPr lang="en-I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9180" y="474113"/>
            <a:ext cx="10652971" cy="68007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tentative implementation plan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24992" y="2357249"/>
            <a:ext cx="10509959" cy="2211482"/>
            <a:chOff x="824992" y="2357249"/>
            <a:chExt cx="10509959" cy="2211482"/>
          </a:xfrm>
          <a:solidFill>
            <a:schemeClr val="bg1">
              <a:lumMod val="95000"/>
            </a:schemeClr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6" name="Freeform 5"/>
            <p:cNvSpPr/>
            <p:nvPr/>
          </p:nvSpPr>
          <p:spPr bwMode="auto">
            <a:xfrm>
              <a:off x="7753422" y="2357249"/>
              <a:ext cx="1844943" cy="1436945"/>
            </a:xfrm>
            <a:custGeom>
              <a:avLst/>
              <a:gdLst>
                <a:gd name="T0" fmla="*/ 0 w 828"/>
                <a:gd name="T1" fmla="*/ 296 h 644"/>
                <a:gd name="T2" fmla="*/ 111 w 828"/>
                <a:gd name="T3" fmla="*/ 328 h 644"/>
                <a:gd name="T4" fmla="*/ 111 w 828"/>
                <a:gd name="T5" fmla="*/ 453 h 644"/>
                <a:gd name="T6" fmla="*/ 691 w 828"/>
                <a:gd name="T7" fmla="*/ 644 h 644"/>
                <a:gd name="T8" fmla="*/ 828 w 828"/>
                <a:gd name="T9" fmla="*/ 618 h 644"/>
                <a:gd name="T10" fmla="*/ 824 w 828"/>
                <a:gd name="T11" fmla="*/ 490 h 644"/>
                <a:gd name="T12" fmla="*/ 0 w 828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8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8" y="618"/>
                    <a:pt x="828" y="618"/>
                    <a:pt x="828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9490950" y="3131786"/>
              <a:ext cx="1844001" cy="1436945"/>
            </a:xfrm>
            <a:custGeom>
              <a:avLst/>
              <a:gdLst>
                <a:gd name="T0" fmla="*/ 0 w 828"/>
                <a:gd name="T1" fmla="*/ 346 h 644"/>
                <a:gd name="T2" fmla="*/ 111 w 828"/>
                <a:gd name="T3" fmla="*/ 314 h 644"/>
                <a:gd name="T4" fmla="*/ 112 w 828"/>
                <a:gd name="T5" fmla="*/ 190 h 644"/>
                <a:gd name="T6" fmla="*/ 692 w 828"/>
                <a:gd name="T7" fmla="*/ 0 h 644"/>
                <a:gd name="T8" fmla="*/ 828 w 828"/>
                <a:gd name="T9" fmla="*/ 27 h 644"/>
                <a:gd name="T10" fmla="*/ 825 w 828"/>
                <a:gd name="T11" fmla="*/ 156 h 644"/>
                <a:gd name="T12" fmla="*/ 0 w 828"/>
                <a:gd name="T13" fmla="*/ 34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8" h="644">
                  <a:moveTo>
                    <a:pt x="0" y="346"/>
                  </a:moveTo>
                  <a:cubicBezTo>
                    <a:pt x="111" y="314"/>
                    <a:pt x="111" y="314"/>
                    <a:pt x="111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2" y="0"/>
                  </a:cubicBezTo>
                  <a:cubicBezTo>
                    <a:pt x="828" y="27"/>
                    <a:pt x="828" y="27"/>
                    <a:pt x="828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824992" y="2357249"/>
              <a:ext cx="1842116" cy="1436945"/>
            </a:xfrm>
            <a:custGeom>
              <a:avLst/>
              <a:gdLst>
                <a:gd name="T0" fmla="*/ 0 w 827"/>
                <a:gd name="T1" fmla="*/ 296 h 644"/>
                <a:gd name="T2" fmla="*/ 111 w 827"/>
                <a:gd name="T3" fmla="*/ 328 h 644"/>
                <a:gd name="T4" fmla="*/ 111 w 827"/>
                <a:gd name="T5" fmla="*/ 453 h 644"/>
                <a:gd name="T6" fmla="*/ 691 w 827"/>
                <a:gd name="T7" fmla="*/ 644 h 644"/>
                <a:gd name="T8" fmla="*/ 827 w 827"/>
                <a:gd name="T9" fmla="*/ 618 h 644"/>
                <a:gd name="T10" fmla="*/ 824 w 827"/>
                <a:gd name="T11" fmla="*/ 490 h 644"/>
                <a:gd name="T12" fmla="*/ 0 w 827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559690" y="3131786"/>
              <a:ext cx="1846827" cy="1436945"/>
            </a:xfrm>
            <a:custGeom>
              <a:avLst/>
              <a:gdLst>
                <a:gd name="T0" fmla="*/ 0 w 829"/>
                <a:gd name="T1" fmla="*/ 346 h 644"/>
                <a:gd name="T2" fmla="*/ 112 w 829"/>
                <a:gd name="T3" fmla="*/ 314 h 644"/>
                <a:gd name="T4" fmla="*/ 112 w 829"/>
                <a:gd name="T5" fmla="*/ 190 h 644"/>
                <a:gd name="T6" fmla="*/ 693 w 829"/>
                <a:gd name="T7" fmla="*/ 0 h 644"/>
                <a:gd name="T8" fmla="*/ 829 w 829"/>
                <a:gd name="T9" fmla="*/ 27 h 644"/>
                <a:gd name="T10" fmla="*/ 825 w 829"/>
                <a:gd name="T11" fmla="*/ 156 h 644"/>
                <a:gd name="T12" fmla="*/ 0 w 829"/>
                <a:gd name="T13" fmla="*/ 34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644">
                  <a:moveTo>
                    <a:pt x="0" y="346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3" y="0"/>
                  </a:cubicBezTo>
                  <a:cubicBezTo>
                    <a:pt x="829" y="27"/>
                    <a:pt x="829" y="27"/>
                    <a:pt x="829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301932" y="2357249"/>
              <a:ext cx="1841174" cy="1436945"/>
            </a:xfrm>
            <a:custGeom>
              <a:avLst/>
              <a:gdLst>
                <a:gd name="T0" fmla="*/ 0 w 827"/>
                <a:gd name="T1" fmla="*/ 296 h 644"/>
                <a:gd name="T2" fmla="*/ 111 w 827"/>
                <a:gd name="T3" fmla="*/ 328 h 644"/>
                <a:gd name="T4" fmla="*/ 111 w 827"/>
                <a:gd name="T5" fmla="*/ 453 h 644"/>
                <a:gd name="T6" fmla="*/ 691 w 827"/>
                <a:gd name="T7" fmla="*/ 644 h 644"/>
                <a:gd name="T8" fmla="*/ 827 w 827"/>
                <a:gd name="T9" fmla="*/ 618 h 644"/>
                <a:gd name="T10" fmla="*/ 824 w 827"/>
                <a:gd name="T11" fmla="*/ 490 h 644"/>
                <a:gd name="T12" fmla="*/ 0 w 827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036626" y="3131786"/>
              <a:ext cx="1846827" cy="1436945"/>
            </a:xfrm>
            <a:custGeom>
              <a:avLst/>
              <a:gdLst>
                <a:gd name="T0" fmla="*/ 0 w 829"/>
                <a:gd name="T1" fmla="*/ 346 h 644"/>
                <a:gd name="T2" fmla="*/ 112 w 829"/>
                <a:gd name="T3" fmla="*/ 314 h 644"/>
                <a:gd name="T4" fmla="*/ 112 w 829"/>
                <a:gd name="T5" fmla="*/ 190 h 644"/>
                <a:gd name="T6" fmla="*/ 693 w 829"/>
                <a:gd name="T7" fmla="*/ 0 h 644"/>
                <a:gd name="T8" fmla="*/ 829 w 829"/>
                <a:gd name="T9" fmla="*/ 27 h 644"/>
                <a:gd name="T10" fmla="*/ 825 w 829"/>
                <a:gd name="T11" fmla="*/ 156 h 644"/>
                <a:gd name="T12" fmla="*/ 0 w 829"/>
                <a:gd name="T13" fmla="*/ 34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644">
                  <a:moveTo>
                    <a:pt x="0" y="346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3" y="0"/>
                  </a:cubicBezTo>
                  <a:cubicBezTo>
                    <a:pt x="829" y="27"/>
                    <a:pt x="829" y="27"/>
                    <a:pt x="829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893781" y="3503978"/>
            <a:ext cx="1174055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1009679" y="3619872"/>
            <a:ext cx="942259" cy="944144"/>
          </a:xfrm>
          <a:prstGeom prst="ellipse">
            <a:avLst/>
          </a:prstGeom>
          <a:solidFill>
            <a:srgbClr val="016AA3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Oval 14"/>
          <p:cNvSpPr>
            <a:spLocks noChangeArrowheads="1"/>
          </p:cNvSpPr>
          <p:nvPr/>
        </p:nvSpPr>
        <p:spPr bwMode="auto">
          <a:xfrm>
            <a:off x="2675592" y="2218737"/>
            <a:ext cx="1171228" cy="1174055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2789601" y="2332746"/>
            <a:ext cx="941317" cy="946028"/>
          </a:xfrm>
          <a:prstGeom prst="ellipse">
            <a:avLst/>
          </a:prstGeom>
          <a:solidFill>
            <a:srgbClr val="46B688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350929" y="3503978"/>
            <a:ext cx="1171228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4464000" y="3619872"/>
            <a:ext cx="942259" cy="944144"/>
          </a:xfrm>
          <a:prstGeom prst="ellipse">
            <a:avLst/>
          </a:prstGeom>
          <a:solidFill>
            <a:srgbClr val="FEA34F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6143105" y="2218737"/>
            <a:ext cx="1174055" cy="1174055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6259003" y="2332746"/>
            <a:ext cx="942259" cy="946028"/>
          </a:xfrm>
          <a:prstGeom prst="ellipse">
            <a:avLst/>
          </a:prstGeom>
          <a:solidFill>
            <a:srgbClr val="016AA3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7820325" y="3503978"/>
            <a:ext cx="1174055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7936223" y="3619872"/>
            <a:ext cx="942259" cy="944144"/>
          </a:xfrm>
          <a:prstGeom prst="ellipse">
            <a:avLst/>
          </a:prstGeom>
          <a:solidFill>
            <a:srgbClr val="46B688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9598369" y="2218737"/>
            <a:ext cx="1171228" cy="1174055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9711439" y="2332746"/>
            <a:ext cx="942259" cy="946028"/>
          </a:xfrm>
          <a:prstGeom prst="ellipse">
            <a:avLst/>
          </a:prstGeom>
          <a:solidFill>
            <a:srgbClr val="FEA34F"/>
          </a:solidFill>
          <a:ln w="15875" cap="flat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Box 71"/>
          <p:cNvSpPr txBox="1"/>
          <p:nvPr/>
        </p:nvSpPr>
        <p:spPr>
          <a:xfrm>
            <a:off x="1157605" y="1560830"/>
            <a:ext cx="140208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600" b="1" dirty="0"/>
              <a:t>Define - Due Dilligence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853690" y="4467860"/>
            <a:ext cx="136779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600" b="1" dirty="0"/>
              <a:t>Define - Process Map</a:t>
            </a:r>
            <a:endParaRPr lang="en-IN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853512" y="4942256"/>
            <a:ext cx="1588211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/>
              <a:t>x weeks</a:t>
            </a:r>
            <a:endParaRPr lang="en-IN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4626944" y="1560944"/>
            <a:ext cx="101917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altLang="en-US" sz="1600" b="1" dirty="0"/>
              <a:t>Prototype</a:t>
            </a:r>
            <a:endParaRPr lang="en-IN" altLang="en-US" sz="1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626940" y="1806044"/>
            <a:ext cx="1588211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/>
              <a:t>x weeks</a:t>
            </a:r>
            <a:endParaRPr lang="en-IN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6322628" y="4468096"/>
            <a:ext cx="76581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altLang="en-US" sz="1600" b="1" dirty="0"/>
              <a:t>Expand</a:t>
            </a:r>
            <a:endParaRPr lang="en-IN" altLang="en-US" sz="1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322624" y="4759376"/>
            <a:ext cx="1588211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/>
              <a:t>x months</a:t>
            </a:r>
            <a:endParaRPr lang="en-IN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8083114" y="1560944"/>
            <a:ext cx="68897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altLang="en-US" sz="1600" b="1" dirty="0"/>
              <a:t>Deploy</a:t>
            </a:r>
            <a:endParaRPr lang="en-IN" alt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083114" y="1806044"/>
            <a:ext cx="1588211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/>
              <a:t>x weeks</a:t>
            </a:r>
            <a:endParaRPr lang="en-IN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9778802" y="4468096"/>
            <a:ext cx="74993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altLang="en-US" sz="1600" b="1" dirty="0"/>
              <a:t>Refresh</a:t>
            </a:r>
            <a:endParaRPr lang="en-IN" alt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778798" y="4759376"/>
            <a:ext cx="1588211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/>
              <a:t>x weeks + 3 years support</a:t>
            </a:r>
            <a:endParaRPr lang="en-IN" altLang="en-US" sz="11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10034627" y="2667727"/>
            <a:ext cx="287338" cy="287338"/>
            <a:chOff x="4319588" y="2492375"/>
            <a:chExt cx="287338" cy="287338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39" name="Freeform 372"/>
            <p:cNvSpPr/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0" name="Freeform 373"/>
            <p:cNvSpPr/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258576" y="3965622"/>
            <a:ext cx="285750" cy="287338"/>
            <a:chOff x="2025650" y="4786313"/>
            <a:chExt cx="285750" cy="287338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42" name="Freeform 565"/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3" name="Freeform 566"/>
            <p:cNvSpPr/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582774" y="2693047"/>
            <a:ext cx="285750" cy="225425"/>
            <a:chOff x="9883775" y="5410200"/>
            <a:chExt cx="285750" cy="225425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45" name="Freeform 3677"/>
            <p:cNvSpPr/>
            <p:nvPr/>
          </p:nvSpPr>
          <p:spPr bwMode="auto">
            <a:xfrm>
              <a:off x="10052050" y="5445125"/>
              <a:ext cx="117475" cy="190500"/>
            </a:xfrm>
            <a:custGeom>
              <a:avLst/>
              <a:gdLst>
                <a:gd name="T0" fmla="*/ 201 w 296"/>
                <a:gd name="T1" fmla="*/ 285 h 482"/>
                <a:gd name="T2" fmla="*/ 168 w 296"/>
                <a:gd name="T3" fmla="*/ 275 h 482"/>
                <a:gd name="T4" fmla="*/ 153 w 296"/>
                <a:gd name="T5" fmla="*/ 238 h 482"/>
                <a:gd name="T6" fmla="*/ 163 w 296"/>
                <a:gd name="T7" fmla="*/ 230 h 482"/>
                <a:gd name="T8" fmla="*/ 176 w 296"/>
                <a:gd name="T9" fmla="*/ 219 h 482"/>
                <a:gd name="T10" fmla="*/ 185 w 296"/>
                <a:gd name="T11" fmla="*/ 201 h 482"/>
                <a:gd name="T12" fmla="*/ 190 w 296"/>
                <a:gd name="T13" fmla="*/ 175 h 482"/>
                <a:gd name="T14" fmla="*/ 198 w 296"/>
                <a:gd name="T15" fmla="*/ 167 h 482"/>
                <a:gd name="T16" fmla="*/ 201 w 296"/>
                <a:gd name="T17" fmla="*/ 158 h 482"/>
                <a:gd name="T18" fmla="*/ 205 w 296"/>
                <a:gd name="T19" fmla="*/ 133 h 482"/>
                <a:gd name="T20" fmla="*/ 205 w 296"/>
                <a:gd name="T21" fmla="*/ 122 h 482"/>
                <a:gd name="T22" fmla="*/ 201 w 296"/>
                <a:gd name="T23" fmla="*/ 110 h 482"/>
                <a:gd name="T24" fmla="*/ 195 w 296"/>
                <a:gd name="T25" fmla="*/ 101 h 482"/>
                <a:gd name="T26" fmla="*/ 205 w 296"/>
                <a:gd name="T27" fmla="*/ 76 h 482"/>
                <a:gd name="T28" fmla="*/ 208 w 296"/>
                <a:gd name="T29" fmla="*/ 59 h 482"/>
                <a:gd name="T30" fmla="*/ 205 w 296"/>
                <a:gd name="T31" fmla="*/ 43 h 482"/>
                <a:gd name="T32" fmla="*/ 200 w 296"/>
                <a:gd name="T33" fmla="*/ 31 h 482"/>
                <a:gd name="T34" fmla="*/ 192 w 296"/>
                <a:gd name="T35" fmla="*/ 22 h 482"/>
                <a:gd name="T36" fmla="*/ 171 w 296"/>
                <a:gd name="T37" fmla="*/ 9 h 482"/>
                <a:gd name="T38" fmla="*/ 145 w 296"/>
                <a:gd name="T39" fmla="*/ 2 h 482"/>
                <a:gd name="T40" fmla="*/ 118 w 296"/>
                <a:gd name="T41" fmla="*/ 0 h 482"/>
                <a:gd name="T42" fmla="*/ 95 w 296"/>
                <a:gd name="T43" fmla="*/ 2 h 482"/>
                <a:gd name="T44" fmla="*/ 70 w 296"/>
                <a:gd name="T45" fmla="*/ 7 h 482"/>
                <a:gd name="T46" fmla="*/ 50 w 296"/>
                <a:gd name="T47" fmla="*/ 17 h 482"/>
                <a:gd name="T48" fmla="*/ 36 w 296"/>
                <a:gd name="T49" fmla="*/ 32 h 482"/>
                <a:gd name="T50" fmla="*/ 16 w 296"/>
                <a:gd name="T51" fmla="*/ 36 h 482"/>
                <a:gd name="T52" fmla="*/ 7 w 296"/>
                <a:gd name="T53" fmla="*/ 44 h 482"/>
                <a:gd name="T54" fmla="*/ 4 w 296"/>
                <a:gd name="T55" fmla="*/ 57 h 482"/>
                <a:gd name="T56" fmla="*/ 4 w 296"/>
                <a:gd name="T57" fmla="*/ 71 h 482"/>
                <a:gd name="T58" fmla="*/ 13 w 296"/>
                <a:gd name="T59" fmla="*/ 99 h 482"/>
                <a:gd name="T60" fmla="*/ 5 w 296"/>
                <a:gd name="T61" fmla="*/ 110 h 482"/>
                <a:gd name="T62" fmla="*/ 0 w 296"/>
                <a:gd name="T63" fmla="*/ 121 h 482"/>
                <a:gd name="T64" fmla="*/ 0 w 296"/>
                <a:gd name="T65" fmla="*/ 133 h 482"/>
                <a:gd name="T66" fmla="*/ 4 w 296"/>
                <a:gd name="T67" fmla="*/ 158 h 482"/>
                <a:gd name="T68" fmla="*/ 9 w 296"/>
                <a:gd name="T69" fmla="*/ 167 h 482"/>
                <a:gd name="T70" fmla="*/ 15 w 296"/>
                <a:gd name="T71" fmla="*/ 175 h 482"/>
                <a:gd name="T72" fmla="*/ 20 w 296"/>
                <a:gd name="T73" fmla="*/ 199 h 482"/>
                <a:gd name="T74" fmla="*/ 31 w 296"/>
                <a:gd name="T75" fmla="*/ 217 h 482"/>
                <a:gd name="T76" fmla="*/ 43 w 296"/>
                <a:gd name="T77" fmla="*/ 230 h 482"/>
                <a:gd name="T78" fmla="*/ 56 w 296"/>
                <a:gd name="T79" fmla="*/ 238 h 482"/>
                <a:gd name="T80" fmla="*/ 43 w 296"/>
                <a:gd name="T81" fmla="*/ 274 h 482"/>
                <a:gd name="T82" fmla="*/ 42 w 296"/>
                <a:gd name="T83" fmla="*/ 287 h 482"/>
                <a:gd name="T84" fmla="*/ 61 w 296"/>
                <a:gd name="T85" fmla="*/ 302 h 482"/>
                <a:gd name="T86" fmla="*/ 73 w 296"/>
                <a:gd name="T87" fmla="*/ 318 h 482"/>
                <a:gd name="T88" fmla="*/ 79 w 296"/>
                <a:gd name="T89" fmla="*/ 332 h 482"/>
                <a:gd name="T90" fmla="*/ 81 w 296"/>
                <a:gd name="T91" fmla="*/ 482 h 482"/>
                <a:gd name="T92" fmla="*/ 289 w 296"/>
                <a:gd name="T93" fmla="*/ 481 h 482"/>
                <a:gd name="T94" fmla="*/ 295 w 296"/>
                <a:gd name="T95" fmla="*/ 474 h 482"/>
                <a:gd name="T96" fmla="*/ 296 w 296"/>
                <a:gd name="T97" fmla="*/ 334 h 482"/>
                <a:gd name="T98" fmla="*/ 293 w 296"/>
                <a:gd name="T99" fmla="*/ 323 h 482"/>
                <a:gd name="T100" fmla="*/ 278 w 296"/>
                <a:gd name="T101" fmla="*/ 312 h 482"/>
                <a:gd name="T102" fmla="*/ 217 w 296"/>
                <a:gd name="T103" fmla="*/ 29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6" h="482">
                  <a:moveTo>
                    <a:pt x="217" y="291"/>
                  </a:moveTo>
                  <a:lnTo>
                    <a:pt x="201" y="285"/>
                  </a:lnTo>
                  <a:lnTo>
                    <a:pt x="185" y="280"/>
                  </a:lnTo>
                  <a:lnTo>
                    <a:pt x="168" y="275"/>
                  </a:lnTo>
                  <a:lnTo>
                    <a:pt x="153" y="270"/>
                  </a:lnTo>
                  <a:lnTo>
                    <a:pt x="153" y="238"/>
                  </a:lnTo>
                  <a:lnTo>
                    <a:pt x="158" y="235"/>
                  </a:lnTo>
                  <a:lnTo>
                    <a:pt x="163" y="230"/>
                  </a:lnTo>
                  <a:lnTo>
                    <a:pt x="169" y="225"/>
                  </a:lnTo>
                  <a:lnTo>
                    <a:pt x="176" y="219"/>
                  </a:lnTo>
                  <a:lnTo>
                    <a:pt x="181" y="210"/>
                  </a:lnTo>
                  <a:lnTo>
                    <a:pt x="185" y="201"/>
                  </a:lnTo>
                  <a:lnTo>
                    <a:pt x="189" y="189"/>
                  </a:lnTo>
                  <a:lnTo>
                    <a:pt x="190" y="175"/>
                  </a:lnTo>
                  <a:lnTo>
                    <a:pt x="194" y="172"/>
                  </a:lnTo>
                  <a:lnTo>
                    <a:pt x="198" y="167"/>
                  </a:lnTo>
                  <a:lnTo>
                    <a:pt x="200" y="163"/>
                  </a:lnTo>
                  <a:lnTo>
                    <a:pt x="201" y="158"/>
                  </a:lnTo>
                  <a:lnTo>
                    <a:pt x="205" y="145"/>
                  </a:lnTo>
                  <a:lnTo>
                    <a:pt x="205" y="133"/>
                  </a:lnTo>
                  <a:lnTo>
                    <a:pt x="205" y="127"/>
                  </a:lnTo>
                  <a:lnTo>
                    <a:pt x="205" y="122"/>
                  </a:lnTo>
                  <a:lnTo>
                    <a:pt x="204" y="116"/>
                  </a:lnTo>
                  <a:lnTo>
                    <a:pt x="201" y="110"/>
                  </a:lnTo>
                  <a:lnTo>
                    <a:pt x="198" y="104"/>
                  </a:lnTo>
                  <a:lnTo>
                    <a:pt x="195" y="101"/>
                  </a:lnTo>
                  <a:lnTo>
                    <a:pt x="200" y="90"/>
                  </a:lnTo>
                  <a:lnTo>
                    <a:pt x="205" y="76"/>
                  </a:lnTo>
                  <a:lnTo>
                    <a:pt x="208" y="67"/>
                  </a:lnTo>
                  <a:lnTo>
                    <a:pt x="208" y="59"/>
                  </a:lnTo>
                  <a:lnTo>
                    <a:pt x="208" y="50"/>
                  </a:lnTo>
                  <a:lnTo>
                    <a:pt x="205" y="43"/>
                  </a:lnTo>
                  <a:lnTo>
                    <a:pt x="203" y="36"/>
                  </a:lnTo>
                  <a:lnTo>
                    <a:pt x="200" y="31"/>
                  </a:lnTo>
                  <a:lnTo>
                    <a:pt x="196" y="26"/>
                  </a:lnTo>
                  <a:lnTo>
                    <a:pt x="192" y="22"/>
                  </a:lnTo>
                  <a:lnTo>
                    <a:pt x="182" y="14"/>
                  </a:lnTo>
                  <a:lnTo>
                    <a:pt x="171" y="9"/>
                  </a:lnTo>
                  <a:lnTo>
                    <a:pt x="158" y="5"/>
                  </a:lnTo>
                  <a:lnTo>
                    <a:pt x="145" y="2"/>
                  </a:lnTo>
                  <a:lnTo>
                    <a:pt x="131" y="0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95" y="2"/>
                  </a:lnTo>
                  <a:lnTo>
                    <a:pt x="82" y="4"/>
                  </a:lnTo>
                  <a:lnTo>
                    <a:pt x="70" y="7"/>
                  </a:lnTo>
                  <a:lnTo>
                    <a:pt x="60" y="12"/>
                  </a:lnTo>
                  <a:lnTo>
                    <a:pt x="50" y="17"/>
                  </a:lnTo>
                  <a:lnTo>
                    <a:pt x="42" y="25"/>
                  </a:lnTo>
                  <a:lnTo>
                    <a:pt x="36" y="32"/>
                  </a:lnTo>
                  <a:lnTo>
                    <a:pt x="24" y="34"/>
                  </a:lnTo>
                  <a:lnTo>
                    <a:pt x="16" y="36"/>
                  </a:lnTo>
                  <a:lnTo>
                    <a:pt x="11" y="40"/>
                  </a:lnTo>
                  <a:lnTo>
                    <a:pt x="7" y="44"/>
                  </a:lnTo>
                  <a:lnTo>
                    <a:pt x="5" y="50"/>
                  </a:lnTo>
                  <a:lnTo>
                    <a:pt x="4" y="57"/>
                  </a:lnTo>
                  <a:lnTo>
                    <a:pt x="2" y="65"/>
                  </a:lnTo>
                  <a:lnTo>
                    <a:pt x="4" y="71"/>
                  </a:lnTo>
                  <a:lnTo>
                    <a:pt x="7" y="86"/>
                  </a:lnTo>
                  <a:lnTo>
                    <a:pt x="13" y="99"/>
                  </a:lnTo>
                  <a:lnTo>
                    <a:pt x="7" y="104"/>
                  </a:lnTo>
                  <a:lnTo>
                    <a:pt x="5" y="110"/>
                  </a:lnTo>
                  <a:lnTo>
                    <a:pt x="2" y="115"/>
                  </a:lnTo>
                  <a:lnTo>
                    <a:pt x="0" y="121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6" y="163"/>
                  </a:lnTo>
                  <a:lnTo>
                    <a:pt x="9" y="167"/>
                  </a:lnTo>
                  <a:lnTo>
                    <a:pt x="11" y="172"/>
                  </a:lnTo>
                  <a:lnTo>
                    <a:pt x="15" y="175"/>
                  </a:lnTo>
                  <a:lnTo>
                    <a:pt x="18" y="188"/>
                  </a:lnTo>
                  <a:lnTo>
                    <a:pt x="20" y="199"/>
                  </a:lnTo>
                  <a:lnTo>
                    <a:pt x="25" y="208"/>
                  </a:lnTo>
                  <a:lnTo>
                    <a:pt x="31" y="217"/>
                  </a:lnTo>
                  <a:lnTo>
                    <a:pt x="37" y="224"/>
                  </a:lnTo>
                  <a:lnTo>
                    <a:pt x="43" y="230"/>
                  </a:lnTo>
                  <a:lnTo>
                    <a:pt x="50" y="234"/>
                  </a:lnTo>
                  <a:lnTo>
                    <a:pt x="56" y="238"/>
                  </a:lnTo>
                  <a:lnTo>
                    <a:pt x="56" y="270"/>
                  </a:lnTo>
                  <a:lnTo>
                    <a:pt x="43" y="274"/>
                  </a:lnTo>
                  <a:lnTo>
                    <a:pt x="31" y="279"/>
                  </a:lnTo>
                  <a:lnTo>
                    <a:pt x="42" y="287"/>
                  </a:lnTo>
                  <a:lnTo>
                    <a:pt x="52" y="294"/>
                  </a:lnTo>
                  <a:lnTo>
                    <a:pt x="61" y="302"/>
                  </a:lnTo>
                  <a:lnTo>
                    <a:pt x="68" y="310"/>
                  </a:lnTo>
                  <a:lnTo>
                    <a:pt x="73" y="318"/>
                  </a:lnTo>
                  <a:lnTo>
                    <a:pt x="77" y="324"/>
                  </a:lnTo>
                  <a:lnTo>
                    <a:pt x="79" y="332"/>
                  </a:lnTo>
                  <a:lnTo>
                    <a:pt x="81" y="338"/>
                  </a:lnTo>
                  <a:lnTo>
                    <a:pt x="81" y="482"/>
                  </a:lnTo>
                  <a:lnTo>
                    <a:pt x="285" y="482"/>
                  </a:lnTo>
                  <a:lnTo>
                    <a:pt x="289" y="481"/>
                  </a:lnTo>
                  <a:lnTo>
                    <a:pt x="293" y="478"/>
                  </a:lnTo>
                  <a:lnTo>
                    <a:pt x="295" y="474"/>
                  </a:lnTo>
                  <a:lnTo>
                    <a:pt x="296" y="470"/>
                  </a:lnTo>
                  <a:lnTo>
                    <a:pt x="296" y="334"/>
                  </a:lnTo>
                  <a:lnTo>
                    <a:pt x="295" y="328"/>
                  </a:lnTo>
                  <a:lnTo>
                    <a:pt x="293" y="323"/>
                  </a:lnTo>
                  <a:lnTo>
                    <a:pt x="286" y="318"/>
                  </a:lnTo>
                  <a:lnTo>
                    <a:pt x="278" y="312"/>
                  </a:lnTo>
                  <a:lnTo>
                    <a:pt x="253" y="302"/>
                  </a:lnTo>
                  <a:lnTo>
                    <a:pt x="217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6" name="Freeform 3678"/>
            <p:cNvSpPr/>
            <p:nvPr/>
          </p:nvSpPr>
          <p:spPr bwMode="auto">
            <a:xfrm>
              <a:off x="9883775" y="5410200"/>
              <a:ext cx="190500" cy="225425"/>
            </a:xfrm>
            <a:custGeom>
              <a:avLst/>
              <a:gdLst>
                <a:gd name="T0" fmla="*/ 421 w 480"/>
                <a:gd name="T1" fmla="*/ 374 h 569"/>
                <a:gd name="T2" fmla="*/ 339 w 480"/>
                <a:gd name="T3" fmla="*/ 333 h 569"/>
                <a:gd name="T4" fmla="*/ 312 w 480"/>
                <a:gd name="T5" fmla="*/ 276 h 569"/>
                <a:gd name="T6" fmla="*/ 316 w 480"/>
                <a:gd name="T7" fmla="*/ 272 h 569"/>
                <a:gd name="T8" fmla="*/ 339 w 480"/>
                <a:gd name="T9" fmla="*/ 226 h 569"/>
                <a:gd name="T10" fmla="*/ 340 w 480"/>
                <a:gd name="T11" fmla="*/ 214 h 569"/>
                <a:gd name="T12" fmla="*/ 345 w 480"/>
                <a:gd name="T13" fmla="*/ 199 h 569"/>
                <a:gd name="T14" fmla="*/ 353 w 480"/>
                <a:gd name="T15" fmla="*/ 190 h 569"/>
                <a:gd name="T16" fmla="*/ 360 w 480"/>
                <a:gd name="T17" fmla="*/ 176 h 569"/>
                <a:gd name="T18" fmla="*/ 361 w 480"/>
                <a:gd name="T19" fmla="*/ 168 h 569"/>
                <a:gd name="T20" fmla="*/ 361 w 480"/>
                <a:gd name="T21" fmla="*/ 159 h 569"/>
                <a:gd name="T22" fmla="*/ 356 w 480"/>
                <a:gd name="T23" fmla="*/ 135 h 569"/>
                <a:gd name="T24" fmla="*/ 347 w 480"/>
                <a:gd name="T25" fmla="*/ 126 h 569"/>
                <a:gd name="T26" fmla="*/ 356 w 480"/>
                <a:gd name="T27" fmla="*/ 100 h 569"/>
                <a:gd name="T28" fmla="*/ 358 w 480"/>
                <a:gd name="T29" fmla="*/ 85 h 569"/>
                <a:gd name="T30" fmla="*/ 358 w 480"/>
                <a:gd name="T31" fmla="*/ 71 h 569"/>
                <a:gd name="T32" fmla="*/ 357 w 480"/>
                <a:gd name="T33" fmla="*/ 54 h 569"/>
                <a:gd name="T34" fmla="*/ 353 w 480"/>
                <a:gd name="T35" fmla="*/ 44 h 569"/>
                <a:gd name="T36" fmla="*/ 349 w 480"/>
                <a:gd name="T37" fmla="*/ 37 h 569"/>
                <a:gd name="T38" fmla="*/ 340 w 480"/>
                <a:gd name="T39" fmla="*/ 27 h 569"/>
                <a:gd name="T40" fmla="*/ 329 w 480"/>
                <a:gd name="T41" fmla="*/ 18 h 569"/>
                <a:gd name="T42" fmla="*/ 298 w 480"/>
                <a:gd name="T43" fmla="*/ 5 h 569"/>
                <a:gd name="T44" fmla="*/ 270 w 480"/>
                <a:gd name="T45" fmla="*/ 0 h 569"/>
                <a:gd name="T46" fmla="*/ 254 w 480"/>
                <a:gd name="T47" fmla="*/ 0 h 569"/>
                <a:gd name="T48" fmla="*/ 235 w 480"/>
                <a:gd name="T49" fmla="*/ 0 h 569"/>
                <a:gd name="T50" fmla="*/ 218 w 480"/>
                <a:gd name="T51" fmla="*/ 3 h 569"/>
                <a:gd name="T52" fmla="*/ 205 w 480"/>
                <a:gd name="T53" fmla="*/ 6 h 569"/>
                <a:gd name="T54" fmla="*/ 194 w 480"/>
                <a:gd name="T55" fmla="*/ 10 h 569"/>
                <a:gd name="T56" fmla="*/ 158 w 480"/>
                <a:gd name="T57" fmla="*/ 39 h 569"/>
                <a:gd name="T58" fmla="*/ 155 w 480"/>
                <a:gd name="T59" fmla="*/ 44 h 569"/>
                <a:gd name="T60" fmla="*/ 141 w 480"/>
                <a:gd name="T61" fmla="*/ 45 h 569"/>
                <a:gd name="T62" fmla="*/ 133 w 480"/>
                <a:gd name="T63" fmla="*/ 48 h 569"/>
                <a:gd name="T64" fmla="*/ 127 w 480"/>
                <a:gd name="T65" fmla="*/ 51 h 569"/>
                <a:gd name="T66" fmla="*/ 123 w 480"/>
                <a:gd name="T67" fmla="*/ 57 h 569"/>
                <a:gd name="T68" fmla="*/ 119 w 480"/>
                <a:gd name="T69" fmla="*/ 66 h 569"/>
                <a:gd name="T70" fmla="*/ 118 w 480"/>
                <a:gd name="T71" fmla="*/ 73 h 569"/>
                <a:gd name="T72" fmla="*/ 118 w 480"/>
                <a:gd name="T73" fmla="*/ 82 h 569"/>
                <a:gd name="T74" fmla="*/ 121 w 480"/>
                <a:gd name="T75" fmla="*/ 91 h 569"/>
                <a:gd name="T76" fmla="*/ 122 w 480"/>
                <a:gd name="T77" fmla="*/ 100 h 569"/>
                <a:gd name="T78" fmla="*/ 126 w 480"/>
                <a:gd name="T79" fmla="*/ 108 h 569"/>
                <a:gd name="T80" fmla="*/ 132 w 480"/>
                <a:gd name="T81" fmla="*/ 125 h 569"/>
                <a:gd name="T82" fmla="*/ 118 w 480"/>
                <a:gd name="T83" fmla="*/ 145 h 569"/>
                <a:gd name="T84" fmla="*/ 117 w 480"/>
                <a:gd name="T85" fmla="*/ 166 h 569"/>
                <a:gd name="T86" fmla="*/ 118 w 480"/>
                <a:gd name="T87" fmla="*/ 171 h 569"/>
                <a:gd name="T88" fmla="*/ 119 w 480"/>
                <a:gd name="T89" fmla="*/ 177 h 569"/>
                <a:gd name="T90" fmla="*/ 132 w 480"/>
                <a:gd name="T91" fmla="*/ 199 h 569"/>
                <a:gd name="T92" fmla="*/ 136 w 480"/>
                <a:gd name="T93" fmla="*/ 202 h 569"/>
                <a:gd name="T94" fmla="*/ 137 w 480"/>
                <a:gd name="T95" fmla="*/ 220 h 569"/>
                <a:gd name="T96" fmla="*/ 151 w 480"/>
                <a:gd name="T97" fmla="*/ 258 h 569"/>
                <a:gd name="T98" fmla="*/ 168 w 480"/>
                <a:gd name="T99" fmla="*/ 312 h 569"/>
                <a:gd name="T100" fmla="*/ 86 w 480"/>
                <a:gd name="T101" fmla="*/ 358 h 569"/>
                <a:gd name="T102" fmla="*/ 18 w 480"/>
                <a:gd name="T103" fmla="*/ 401 h 569"/>
                <a:gd name="T104" fmla="*/ 0 w 480"/>
                <a:gd name="T105" fmla="*/ 421 h 569"/>
                <a:gd name="T106" fmla="*/ 2 w 480"/>
                <a:gd name="T107" fmla="*/ 565 h 569"/>
                <a:gd name="T108" fmla="*/ 469 w 480"/>
                <a:gd name="T109" fmla="*/ 569 h 569"/>
                <a:gd name="T110" fmla="*/ 479 w 480"/>
                <a:gd name="T111" fmla="*/ 421 h 569"/>
                <a:gd name="T112" fmla="*/ 449 w 480"/>
                <a:gd name="T113" fmla="*/ 39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0" h="569">
                  <a:moveTo>
                    <a:pt x="425" y="375"/>
                  </a:moveTo>
                  <a:lnTo>
                    <a:pt x="425" y="375"/>
                  </a:lnTo>
                  <a:lnTo>
                    <a:pt x="424" y="375"/>
                  </a:lnTo>
                  <a:lnTo>
                    <a:pt x="421" y="374"/>
                  </a:lnTo>
                  <a:lnTo>
                    <a:pt x="419" y="372"/>
                  </a:lnTo>
                  <a:lnTo>
                    <a:pt x="393" y="358"/>
                  </a:lnTo>
                  <a:lnTo>
                    <a:pt x="366" y="345"/>
                  </a:lnTo>
                  <a:lnTo>
                    <a:pt x="339" y="333"/>
                  </a:lnTo>
                  <a:lnTo>
                    <a:pt x="312" y="321"/>
                  </a:lnTo>
                  <a:lnTo>
                    <a:pt x="312" y="312"/>
                  </a:lnTo>
                  <a:lnTo>
                    <a:pt x="312" y="281"/>
                  </a:lnTo>
                  <a:lnTo>
                    <a:pt x="312" y="276"/>
                  </a:lnTo>
                  <a:lnTo>
                    <a:pt x="313" y="275"/>
                  </a:lnTo>
                  <a:lnTo>
                    <a:pt x="316" y="272"/>
                  </a:lnTo>
                  <a:lnTo>
                    <a:pt x="316" y="272"/>
                  </a:lnTo>
                  <a:lnTo>
                    <a:pt x="316" y="272"/>
                  </a:lnTo>
                  <a:lnTo>
                    <a:pt x="322" y="266"/>
                  </a:lnTo>
                  <a:lnTo>
                    <a:pt x="329" y="256"/>
                  </a:lnTo>
                  <a:lnTo>
                    <a:pt x="334" y="243"/>
                  </a:lnTo>
                  <a:lnTo>
                    <a:pt x="339" y="226"/>
                  </a:lnTo>
                  <a:lnTo>
                    <a:pt x="339" y="223"/>
                  </a:lnTo>
                  <a:lnTo>
                    <a:pt x="340" y="220"/>
                  </a:lnTo>
                  <a:lnTo>
                    <a:pt x="340" y="217"/>
                  </a:lnTo>
                  <a:lnTo>
                    <a:pt x="340" y="214"/>
                  </a:lnTo>
                  <a:lnTo>
                    <a:pt x="342" y="208"/>
                  </a:lnTo>
                  <a:lnTo>
                    <a:pt x="342" y="202"/>
                  </a:lnTo>
                  <a:lnTo>
                    <a:pt x="344" y="202"/>
                  </a:lnTo>
                  <a:lnTo>
                    <a:pt x="345" y="199"/>
                  </a:lnTo>
                  <a:lnTo>
                    <a:pt x="345" y="199"/>
                  </a:lnTo>
                  <a:lnTo>
                    <a:pt x="345" y="199"/>
                  </a:lnTo>
                  <a:lnTo>
                    <a:pt x="349" y="195"/>
                  </a:lnTo>
                  <a:lnTo>
                    <a:pt x="353" y="190"/>
                  </a:lnTo>
                  <a:lnTo>
                    <a:pt x="357" y="184"/>
                  </a:lnTo>
                  <a:lnTo>
                    <a:pt x="358" y="177"/>
                  </a:lnTo>
                  <a:lnTo>
                    <a:pt x="358" y="176"/>
                  </a:lnTo>
                  <a:lnTo>
                    <a:pt x="360" y="176"/>
                  </a:lnTo>
                  <a:lnTo>
                    <a:pt x="360" y="173"/>
                  </a:lnTo>
                  <a:lnTo>
                    <a:pt x="360" y="171"/>
                  </a:lnTo>
                  <a:lnTo>
                    <a:pt x="361" y="170"/>
                  </a:lnTo>
                  <a:lnTo>
                    <a:pt x="361" y="168"/>
                  </a:lnTo>
                  <a:lnTo>
                    <a:pt x="361" y="167"/>
                  </a:lnTo>
                  <a:lnTo>
                    <a:pt x="361" y="164"/>
                  </a:lnTo>
                  <a:lnTo>
                    <a:pt x="361" y="162"/>
                  </a:lnTo>
                  <a:lnTo>
                    <a:pt x="361" y="159"/>
                  </a:lnTo>
                  <a:lnTo>
                    <a:pt x="361" y="152"/>
                  </a:lnTo>
                  <a:lnTo>
                    <a:pt x="360" y="145"/>
                  </a:lnTo>
                  <a:lnTo>
                    <a:pt x="358" y="140"/>
                  </a:lnTo>
                  <a:lnTo>
                    <a:pt x="356" y="135"/>
                  </a:lnTo>
                  <a:lnTo>
                    <a:pt x="356" y="135"/>
                  </a:lnTo>
                  <a:lnTo>
                    <a:pt x="356" y="135"/>
                  </a:lnTo>
                  <a:lnTo>
                    <a:pt x="351" y="130"/>
                  </a:lnTo>
                  <a:lnTo>
                    <a:pt x="347" y="126"/>
                  </a:lnTo>
                  <a:lnTo>
                    <a:pt x="348" y="122"/>
                  </a:lnTo>
                  <a:lnTo>
                    <a:pt x="349" y="117"/>
                  </a:lnTo>
                  <a:lnTo>
                    <a:pt x="353" y="109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57" y="92"/>
                  </a:lnTo>
                  <a:lnTo>
                    <a:pt x="358" y="85"/>
                  </a:lnTo>
                  <a:lnTo>
                    <a:pt x="358" y="85"/>
                  </a:lnTo>
                  <a:lnTo>
                    <a:pt x="358" y="85"/>
                  </a:lnTo>
                  <a:lnTo>
                    <a:pt x="358" y="77"/>
                  </a:lnTo>
                  <a:lnTo>
                    <a:pt x="358" y="71"/>
                  </a:lnTo>
                  <a:lnTo>
                    <a:pt x="358" y="69"/>
                  </a:lnTo>
                  <a:lnTo>
                    <a:pt x="358" y="68"/>
                  </a:lnTo>
                  <a:lnTo>
                    <a:pt x="358" y="60"/>
                  </a:lnTo>
                  <a:lnTo>
                    <a:pt x="357" y="54"/>
                  </a:lnTo>
                  <a:lnTo>
                    <a:pt x="356" y="51"/>
                  </a:lnTo>
                  <a:lnTo>
                    <a:pt x="354" y="48"/>
                  </a:lnTo>
                  <a:lnTo>
                    <a:pt x="353" y="46"/>
                  </a:lnTo>
                  <a:lnTo>
                    <a:pt x="353" y="44"/>
                  </a:lnTo>
                  <a:lnTo>
                    <a:pt x="352" y="42"/>
                  </a:lnTo>
                  <a:lnTo>
                    <a:pt x="352" y="42"/>
                  </a:lnTo>
                  <a:lnTo>
                    <a:pt x="351" y="40"/>
                  </a:lnTo>
                  <a:lnTo>
                    <a:pt x="349" y="37"/>
                  </a:lnTo>
                  <a:lnTo>
                    <a:pt x="349" y="37"/>
                  </a:lnTo>
                  <a:lnTo>
                    <a:pt x="349" y="37"/>
                  </a:lnTo>
                  <a:lnTo>
                    <a:pt x="344" y="32"/>
                  </a:lnTo>
                  <a:lnTo>
                    <a:pt x="340" y="27"/>
                  </a:lnTo>
                  <a:lnTo>
                    <a:pt x="335" y="22"/>
                  </a:lnTo>
                  <a:lnTo>
                    <a:pt x="329" y="18"/>
                  </a:lnTo>
                  <a:lnTo>
                    <a:pt x="329" y="18"/>
                  </a:lnTo>
                  <a:lnTo>
                    <a:pt x="329" y="18"/>
                  </a:lnTo>
                  <a:lnTo>
                    <a:pt x="326" y="17"/>
                  </a:lnTo>
                  <a:lnTo>
                    <a:pt x="324" y="15"/>
                  </a:lnTo>
                  <a:lnTo>
                    <a:pt x="311" y="9"/>
                  </a:lnTo>
                  <a:lnTo>
                    <a:pt x="298" y="5"/>
                  </a:lnTo>
                  <a:lnTo>
                    <a:pt x="284" y="3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66" y="0"/>
                  </a:lnTo>
                  <a:lnTo>
                    <a:pt x="262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39" y="0"/>
                  </a:lnTo>
                  <a:lnTo>
                    <a:pt x="238" y="0"/>
                  </a:lnTo>
                  <a:lnTo>
                    <a:pt x="235" y="0"/>
                  </a:lnTo>
                  <a:lnTo>
                    <a:pt x="231" y="1"/>
                  </a:lnTo>
                  <a:lnTo>
                    <a:pt x="226" y="1"/>
                  </a:lnTo>
                  <a:lnTo>
                    <a:pt x="222" y="3"/>
                  </a:lnTo>
                  <a:lnTo>
                    <a:pt x="218" y="3"/>
                  </a:lnTo>
                  <a:lnTo>
                    <a:pt x="216" y="4"/>
                  </a:lnTo>
                  <a:lnTo>
                    <a:pt x="214" y="4"/>
                  </a:lnTo>
                  <a:lnTo>
                    <a:pt x="209" y="5"/>
                  </a:lnTo>
                  <a:lnTo>
                    <a:pt x="205" y="6"/>
                  </a:lnTo>
                  <a:lnTo>
                    <a:pt x="200" y="8"/>
                  </a:lnTo>
                  <a:lnTo>
                    <a:pt x="196" y="9"/>
                  </a:lnTo>
                  <a:lnTo>
                    <a:pt x="195" y="10"/>
                  </a:lnTo>
                  <a:lnTo>
                    <a:pt x="194" y="10"/>
                  </a:lnTo>
                  <a:lnTo>
                    <a:pt x="184" y="15"/>
                  </a:lnTo>
                  <a:lnTo>
                    <a:pt x="173" y="23"/>
                  </a:lnTo>
                  <a:lnTo>
                    <a:pt x="166" y="30"/>
                  </a:lnTo>
                  <a:lnTo>
                    <a:pt x="158" y="39"/>
                  </a:lnTo>
                  <a:lnTo>
                    <a:pt x="158" y="39"/>
                  </a:lnTo>
                  <a:lnTo>
                    <a:pt x="158" y="39"/>
                  </a:lnTo>
                  <a:lnTo>
                    <a:pt x="157" y="41"/>
                  </a:lnTo>
                  <a:lnTo>
                    <a:pt x="155" y="44"/>
                  </a:lnTo>
                  <a:lnTo>
                    <a:pt x="151" y="44"/>
                  </a:lnTo>
                  <a:lnTo>
                    <a:pt x="148" y="44"/>
                  </a:lnTo>
                  <a:lnTo>
                    <a:pt x="144" y="44"/>
                  </a:lnTo>
                  <a:lnTo>
                    <a:pt x="141" y="45"/>
                  </a:lnTo>
                  <a:lnTo>
                    <a:pt x="140" y="45"/>
                  </a:lnTo>
                  <a:lnTo>
                    <a:pt x="139" y="45"/>
                  </a:lnTo>
                  <a:lnTo>
                    <a:pt x="136" y="46"/>
                  </a:lnTo>
                  <a:lnTo>
                    <a:pt x="133" y="48"/>
                  </a:lnTo>
                  <a:lnTo>
                    <a:pt x="132" y="49"/>
                  </a:lnTo>
                  <a:lnTo>
                    <a:pt x="131" y="49"/>
                  </a:lnTo>
                  <a:lnTo>
                    <a:pt x="128" y="50"/>
                  </a:lnTo>
                  <a:lnTo>
                    <a:pt x="127" y="51"/>
                  </a:lnTo>
                  <a:lnTo>
                    <a:pt x="127" y="53"/>
                  </a:lnTo>
                  <a:lnTo>
                    <a:pt x="126" y="53"/>
                  </a:lnTo>
                  <a:lnTo>
                    <a:pt x="125" y="54"/>
                  </a:lnTo>
                  <a:lnTo>
                    <a:pt x="123" y="57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4"/>
                  </a:lnTo>
                  <a:lnTo>
                    <a:pt x="119" y="66"/>
                  </a:lnTo>
                  <a:lnTo>
                    <a:pt x="119" y="68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18" y="73"/>
                  </a:lnTo>
                  <a:lnTo>
                    <a:pt x="118" y="77"/>
                  </a:lnTo>
                  <a:lnTo>
                    <a:pt x="118" y="80"/>
                  </a:lnTo>
                  <a:lnTo>
                    <a:pt x="118" y="81"/>
                  </a:lnTo>
                  <a:lnTo>
                    <a:pt x="118" y="82"/>
                  </a:lnTo>
                  <a:lnTo>
                    <a:pt x="119" y="86"/>
                  </a:lnTo>
                  <a:lnTo>
                    <a:pt x="119" y="89"/>
                  </a:lnTo>
                  <a:lnTo>
                    <a:pt x="119" y="90"/>
                  </a:lnTo>
                  <a:lnTo>
                    <a:pt x="121" y="91"/>
                  </a:lnTo>
                  <a:lnTo>
                    <a:pt x="121" y="95"/>
                  </a:lnTo>
                  <a:lnTo>
                    <a:pt x="122" y="99"/>
                  </a:lnTo>
                  <a:lnTo>
                    <a:pt x="122" y="99"/>
                  </a:lnTo>
                  <a:lnTo>
                    <a:pt x="122" y="100"/>
                  </a:lnTo>
                  <a:lnTo>
                    <a:pt x="123" y="104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6" y="108"/>
                  </a:lnTo>
                  <a:lnTo>
                    <a:pt x="128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7" y="128"/>
                  </a:lnTo>
                  <a:lnTo>
                    <a:pt x="123" y="135"/>
                  </a:lnTo>
                  <a:lnTo>
                    <a:pt x="121" y="140"/>
                  </a:lnTo>
                  <a:lnTo>
                    <a:pt x="118" y="145"/>
                  </a:lnTo>
                  <a:lnTo>
                    <a:pt x="117" y="152"/>
                  </a:lnTo>
                  <a:lnTo>
                    <a:pt x="117" y="159"/>
                  </a:lnTo>
                  <a:lnTo>
                    <a:pt x="117" y="162"/>
                  </a:lnTo>
                  <a:lnTo>
                    <a:pt x="117" y="166"/>
                  </a:lnTo>
                  <a:lnTo>
                    <a:pt x="117" y="167"/>
                  </a:lnTo>
                  <a:lnTo>
                    <a:pt x="117" y="170"/>
                  </a:lnTo>
                  <a:lnTo>
                    <a:pt x="118" y="171"/>
                  </a:lnTo>
                  <a:lnTo>
                    <a:pt x="118" y="171"/>
                  </a:lnTo>
                  <a:lnTo>
                    <a:pt x="118" y="175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121" y="184"/>
                  </a:lnTo>
                  <a:lnTo>
                    <a:pt x="125" y="190"/>
                  </a:lnTo>
                  <a:lnTo>
                    <a:pt x="128" y="195"/>
                  </a:lnTo>
                  <a:lnTo>
                    <a:pt x="132" y="199"/>
                  </a:lnTo>
                  <a:lnTo>
                    <a:pt x="132" y="199"/>
                  </a:lnTo>
                  <a:lnTo>
                    <a:pt x="132" y="199"/>
                  </a:lnTo>
                  <a:lnTo>
                    <a:pt x="133" y="202"/>
                  </a:lnTo>
                  <a:lnTo>
                    <a:pt x="136" y="202"/>
                  </a:lnTo>
                  <a:lnTo>
                    <a:pt x="136" y="209"/>
                  </a:lnTo>
                  <a:lnTo>
                    <a:pt x="137" y="216"/>
                  </a:lnTo>
                  <a:lnTo>
                    <a:pt x="137" y="217"/>
                  </a:lnTo>
                  <a:lnTo>
                    <a:pt x="137" y="220"/>
                  </a:lnTo>
                  <a:lnTo>
                    <a:pt x="140" y="231"/>
                  </a:lnTo>
                  <a:lnTo>
                    <a:pt x="144" y="241"/>
                  </a:lnTo>
                  <a:lnTo>
                    <a:pt x="146" y="250"/>
                  </a:lnTo>
                  <a:lnTo>
                    <a:pt x="151" y="258"/>
                  </a:lnTo>
                  <a:lnTo>
                    <a:pt x="159" y="268"/>
                  </a:lnTo>
                  <a:lnTo>
                    <a:pt x="168" y="276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21"/>
                  </a:lnTo>
                  <a:lnTo>
                    <a:pt x="141" y="333"/>
                  </a:lnTo>
                  <a:lnTo>
                    <a:pt x="113" y="345"/>
                  </a:lnTo>
                  <a:lnTo>
                    <a:pt x="86" y="358"/>
                  </a:lnTo>
                  <a:lnTo>
                    <a:pt x="62" y="372"/>
                  </a:lnTo>
                  <a:lnTo>
                    <a:pt x="46" y="381"/>
                  </a:lnTo>
                  <a:lnTo>
                    <a:pt x="33" y="389"/>
                  </a:lnTo>
                  <a:lnTo>
                    <a:pt x="18" y="401"/>
                  </a:lnTo>
                  <a:lnTo>
                    <a:pt x="8" y="410"/>
                  </a:lnTo>
                  <a:lnTo>
                    <a:pt x="4" y="415"/>
                  </a:lnTo>
                  <a:lnTo>
                    <a:pt x="1" y="419"/>
                  </a:lnTo>
                  <a:lnTo>
                    <a:pt x="0" y="421"/>
                  </a:lnTo>
                  <a:lnTo>
                    <a:pt x="0" y="425"/>
                  </a:lnTo>
                  <a:lnTo>
                    <a:pt x="0" y="557"/>
                  </a:lnTo>
                  <a:lnTo>
                    <a:pt x="0" y="561"/>
                  </a:lnTo>
                  <a:lnTo>
                    <a:pt x="2" y="565"/>
                  </a:lnTo>
                  <a:lnTo>
                    <a:pt x="6" y="568"/>
                  </a:lnTo>
                  <a:lnTo>
                    <a:pt x="11" y="569"/>
                  </a:lnTo>
                  <a:lnTo>
                    <a:pt x="348" y="569"/>
                  </a:lnTo>
                  <a:lnTo>
                    <a:pt x="469" y="569"/>
                  </a:lnTo>
                  <a:lnTo>
                    <a:pt x="480" y="569"/>
                  </a:lnTo>
                  <a:lnTo>
                    <a:pt x="480" y="557"/>
                  </a:lnTo>
                  <a:lnTo>
                    <a:pt x="480" y="425"/>
                  </a:lnTo>
                  <a:lnTo>
                    <a:pt x="479" y="421"/>
                  </a:lnTo>
                  <a:lnTo>
                    <a:pt x="476" y="416"/>
                  </a:lnTo>
                  <a:lnTo>
                    <a:pt x="473" y="411"/>
                  </a:lnTo>
                  <a:lnTo>
                    <a:pt x="466" y="405"/>
                  </a:lnTo>
                  <a:lnTo>
                    <a:pt x="449" y="390"/>
                  </a:lnTo>
                  <a:lnTo>
                    <a:pt x="425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47" name="Freeform 4347"/>
          <p:cNvSpPr/>
          <p:nvPr/>
        </p:nvSpPr>
        <p:spPr bwMode="auto">
          <a:xfrm>
            <a:off x="4795327" y="3949863"/>
            <a:ext cx="284163" cy="284163"/>
          </a:xfrm>
          <a:custGeom>
            <a:avLst/>
            <a:gdLst>
              <a:gd name="T0" fmla="*/ 795 w 891"/>
              <a:gd name="T1" fmla="*/ 575 h 893"/>
              <a:gd name="T2" fmla="*/ 727 w 891"/>
              <a:gd name="T3" fmla="*/ 560 h 893"/>
              <a:gd name="T4" fmla="*/ 546 w 891"/>
              <a:gd name="T5" fmla="*/ 446 h 893"/>
              <a:gd name="T6" fmla="*/ 742 w 891"/>
              <a:gd name="T7" fmla="*/ 331 h 893"/>
              <a:gd name="T8" fmla="*/ 831 w 891"/>
              <a:gd name="T9" fmla="*/ 295 h 893"/>
              <a:gd name="T10" fmla="*/ 877 w 891"/>
              <a:gd name="T11" fmla="*/ 233 h 893"/>
              <a:gd name="T12" fmla="*/ 891 w 891"/>
              <a:gd name="T13" fmla="*/ 163 h 893"/>
              <a:gd name="T14" fmla="*/ 876 w 891"/>
              <a:gd name="T15" fmla="*/ 101 h 893"/>
              <a:gd name="T16" fmla="*/ 856 w 891"/>
              <a:gd name="T17" fmla="*/ 98 h 893"/>
              <a:gd name="T18" fmla="*/ 797 w 891"/>
              <a:gd name="T19" fmla="*/ 36 h 893"/>
              <a:gd name="T20" fmla="*/ 794 w 891"/>
              <a:gd name="T21" fmla="*/ 15 h 893"/>
              <a:gd name="T22" fmla="*/ 709 w 891"/>
              <a:gd name="T23" fmla="*/ 1 h 893"/>
              <a:gd name="T24" fmla="*/ 620 w 891"/>
              <a:gd name="T25" fmla="*/ 38 h 893"/>
              <a:gd name="T26" fmla="*/ 574 w 891"/>
              <a:gd name="T27" fmla="*/ 97 h 893"/>
              <a:gd name="T28" fmla="*/ 559 w 891"/>
              <a:gd name="T29" fmla="*/ 163 h 893"/>
              <a:gd name="T30" fmla="*/ 446 w 891"/>
              <a:gd name="T31" fmla="*/ 345 h 893"/>
              <a:gd name="T32" fmla="*/ 331 w 891"/>
              <a:gd name="T33" fmla="*/ 163 h 893"/>
              <a:gd name="T34" fmla="*/ 316 w 891"/>
              <a:gd name="T35" fmla="*/ 97 h 893"/>
              <a:gd name="T36" fmla="*/ 274 w 891"/>
              <a:gd name="T37" fmla="*/ 40 h 893"/>
              <a:gd name="T38" fmla="*/ 209 w 891"/>
              <a:gd name="T39" fmla="*/ 6 h 893"/>
              <a:gd name="T40" fmla="*/ 139 w 891"/>
              <a:gd name="T41" fmla="*/ 3 h 893"/>
              <a:gd name="T42" fmla="*/ 96 w 891"/>
              <a:gd name="T43" fmla="*/ 21 h 893"/>
              <a:gd name="T44" fmla="*/ 179 w 891"/>
              <a:gd name="T45" fmla="*/ 105 h 893"/>
              <a:gd name="T46" fmla="*/ 28 w 891"/>
              <a:gd name="T47" fmla="*/ 95 h 893"/>
              <a:gd name="T48" fmla="*/ 8 w 891"/>
              <a:gd name="T49" fmla="*/ 116 h 893"/>
              <a:gd name="T50" fmla="*/ 1 w 891"/>
              <a:gd name="T51" fmla="*/ 188 h 893"/>
              <a:gd name="T52" fmla="*/ 24 w 891"/>
              <a:gd name="T53" fmla="*/ 256 h 893"/>
              <a:gd name="T54" fmla="*/ 76 w 891"/>
              <a:gd name="T55" fmla="*/ 308 h 893"/>
              <a:gd name="T56" fmla="*/ 140 w 891"/>
              <a:gd name="T57" fmla="*/ 331 h 893"/>
              <a:gd name="T58" fmla="*/ 209 w 891"/>
              <a:gd name="T59" fmla="*/ 327 h 893"/>
              <a:gd name="T60" fmla="*/ 179 w 891"/>
              <a:gd name="T61" fmla="*/ 561 h 893"/>
              <a:gd name="T62" fmla="*/ 87 w 891"/>
              <a:gd name="T63" fmla="*/ 580 h 893"/>
              <a:gd name="T64" fmla="*/ 24 w 891"/>
              <a:gd name="T65" fmla="*/ 638 h 893"/>
              <a:gd name="T66" fmla="*/ 1 w 891"/>
              <a:gd name="T67" fmla="*/ 707 h 893"/>
              <a:gd name="T68" fmla="*/ 8 w 891"/>
              <a:gd name="T69" fmla="*/ 778 h 893"/>
              <a:gd name="T70" fmla="*/ 28 w 891"/>
              <a:gd name="T71" fmla="*/ 800 h 893"/>
              <a:gd name="T72" fmla="*/ 179 w 891"/>
              <a:gd name="T73" fmla="*/ 786 h 893"/>
              <a:gd name="T74" fmla="*/ 96 w 891"/>
              <a:gd name="T75" fmla="*/ 871 h 893"/>
              <a:gd name="T76" fmla="*/ 152 w 891"/>
              <a:gd name="T77" fmla="*/ 892 h 893"/>
              <a:gd name="T78" fmla="*/ 231 w 891"/>
              <a:gd name="T79" fmla="*/ 879 h 893"/>
              <a:gd name="T80" fmla="*/ 299 w 891"/>
              <a:gd name="T81" fmla="*/ 825 h 893"/>
              <a:gd name="T82" fmla="*/ 328 w 891"/>
              <a:gd name="T83" fmla="*/ 763 h 893"/>
              <a:gd name="T84" fmla="*/ 328 w 891"/>
              <a:gd name="T85" fmla="*/ 694 h 893"/>
              <a:gd name="T86" fmla="*/ 563 w 891"/>
              <a:gd name="T87" fmla="*/ 694 h 893"/>
              <a:gd name="T88" fmla="*/ 564 w 891"/>
              <a:gd name="T89" fmla="*/ 762 h 893"/>
              <a:gd name="T90" fmla="*/ 592 w 891"/>
              <a:gd name="T91" fmla="*/ 825 h 893"/>
              <a:gd name="T92" fmla="*/ 662 w 891"/>
              <a:gd name="T93" fmla="*/ 879 h 893"/>
              <a:gd name="T94" fmla="*/ 758 w 891"/>
              <a:gd name="T95" fmla="*/ 889 h 893"/>
              <a:gd name="T96" fmla="*/ 799 w 891"/>
              <a:gd name="T97" fmla="*/ 867 h 893"/>
              <a:gd name="T98" fmla="*/ 718 w 891"/>
              <a:gd name="T99" fmla="*/ 717 h 893"/>
              <a:gd name="T100" fmla="*/ 866 w 891"/>
              <a:gd name="T101" fmla="*/ 800 h 893"/>
              <a:gd name="T102" fmla="*/ 886 w 891"/>
              <a:gd name="T103" fmla="*/ 767 h 893"/>
              <a:gd name="T104" fmla="*/ 889 w 891"/>
              <a:gd name="T105" fmla="*/ 695 h 893"/>
              <a:gd name="T106" fmla="*/ 859 w 891"/>
              <a:gd name="T107" fmla="*/ 628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1" h="893">
                <a:moveTo>
                  <a:pt x="843" y="608"/>
                </a:moveTo>
                <a:lnTo>
                  <a:pt x="834" y="600"/>
                </a:lnTo>
                <a:lnTo>
                  <a:pt x="825" y="593"/>
                </a:lnTo>
                <a:lnTo>
                  <a:pt x="815" y="586"/>
                </a:lnTo>
                <a:lnTo>
                  <a:pt x="805" y="580"/>
                </a:lnTo>
                <a:lnTo>
                  <a:pt x="795" y="575"/>
                </a:lnTo>
                <a:lnTo>
                  <a:pt x="784" y="571"/>
                </a:lnTo>
                <a:lnTo>
                  <a:pt x="773" y="567"/>
                </a:lnTo>
                <a:lnTo>
                  <a:pt x="762" y="564"/>
                </a:lnTo>
                <a:lnTo>
                  <a:pt x="751" y="562"/>
                </a:lnTo>
                <a:lnTo>
                  <a:pt x="739" y="560"/>
                </a:lnTo>
                <a:lnTo>
                  <a:pt x="727" y="560"/>
                </a:lnTo>
                <a:lnTo>
                  <a:pt x="717" y="560"/>
                </a:lnTo>
                <a:lnTo>
                  <a:pt x="705" y="561"/>
                </a:lnTo>
                <a:lnTo>
                  <a:pt x="693" y="563"/>
                </a:lnTo>
                <a:lnTo>
                  <a:pt x="681" y="566"/>
                </a:lnTo>
                <a:lnTo>
                  <a:pt x="671" y="570"/>
                </a:lnTo>
                <a:lnTo>
                  <a:pt x="546" y="446"/>
                </a:lnTo>
                <a:lnTo>
                  <a:pt x="671" y="323"/>
                </a:lnTo>
                <a:lnTo>
                  <a:pt x="683" y="327"/>
                </a:lnTo>
                <a:lnTo>
                  <a:pt x="697" y="329"/>
                </a:lnTo>
                <a:lnTo>
                  <a:pt x="711" y="331"/>
                </a:lnTo>
                <a:lnTo>
                  <a:pt x="725" y="331"/>
                </a:lnTo>
                <a:lnTo>
                  <a:pt x="742" y="331"/>
                </a:lnTo>
                <a:lnTo>
                  <a:pt x="758" y="329"/>
                </a:lnTo>
                <a:lnTo>
                  <a:pt x="774" y="325"/>
                </a:lnTo>
                <a:lnTo>
                  <a:pt x="789" y="319"/>
                </a:lnTo>
                <a:lnTo>
                  <a:pt x="803" y="313"/>
                </a:lnTo>
                <a:lnTo>
                  <a:pt x="817" y="304"/>
                </a:lnTo>
                <a:lnTo>
                  <a:pt x="831" y="295"/>
                </a:lnTo>
                <a:lnTo>
                  <a:pt x="843" y="284"/>
                </a:lnTo>
                <a:lnTo>
                  <a:pt x="851" y="275"/>
                </a:lnTo>
                <a:lnTo>
                  <a:pt x="859" y="265"/>
                </a:lnTo>
                <a:lnTo>
                  <a:pt x="866" y="254"/>
                </a:lnTo>
                <a:lnTo>
                  <a:pt x="873" y="243"/>
                </a:lnTo>
                <a:lnTo>
                  <a:pt x="877" y="233"/>
                </a:lnTo>
                <a:lnTo>
                  <a:pt x="882" y="221"/>
                </a:lnTo>
                <a:lnTo>
                  <a:pt x="886" y="210"/>
                </a:lnTo>
                <a:lnTo>
                  <a:pt x="889" y="199"/>
                </a:lnTo>
                <a:lnTo>
                  <a:pt x="890" y="187"/>
                </a:lnTo>
                <a:lnTo>
                  <a:pt x="891" y="175"/>
                </a:lnTo>
                <a:lnTo>
                  <a:pt x="891" y="163"/>
                </a:lnTo>
                <a:lnTo>
                  <a:pt x="891" y="151"/>
                </a:lnTo>
                <a:lnTo>
                  <a:pt x="889" y="140"/>
                </a:lnTo>
                <a:lnTo>
                  <a:pt x="886" y="128"/>
                </a:lnTo>
                <a:lnTo>
                  <a:pt x="882" y="116"/>
                </a:lnTo>
                <a:lnTo>
                  <a:pt x="878" y="104"/>
                </a:lnTo>
                <a:lnTo>
                  <a:pt x="876" y="101"/>
                </a:lnTo>
                <a:lnTo>
                  <a:pt x="874" y="98"/>
                </a:lnTo>
                <a:lnTo>
                  <a:pt x="871" y="96"/>
                </a:lnTo>
                <a:lnTo>
                  <a:pt x="866" y="96"/>
                </a:lnTo>
                <a:lnTo>
                  <a:pt x="863" y="95"/>
                </a:lnTo>
                <a:lnTo>
                  <a:pt x="859" y="96"/>
                </a:lnTo>
                <a:lnTo>
                  <a:pt x="856" y="98"/>
                </a:lnTo>
                <a:lnTo>
                  <a:pt x="852" y="100"/>
                </a:lnTo>
                <a:lnTo>
                  <a:pt x="785" y="179"/>
                </a:lnTo>
                <a:lnTo>
                  <a:pt x="718" y="179"/>
                </a:lnTo>
                <a:lnTo>
                  <a:pt x="718" y="105"/>
                </a:lnTo>
                <a:lnTo>
                  <a:pt x="795" y="38"/>
                </a:lnTo>
                <a:lnTo>
                  <a:pt x="797" y="36"/>
                </a:lnTo>
                <a:lnTo>
                  <a:pt x="799" y="33"/>
                </a:lnTo>
                <a:lnTo>
                  <a:pt x="799" y="28"/>
                </a:lnTo>
                <a:lnTo>
                  <a:pt x="799" y="25"/>
                </a:lnTo>
                <a:lnTo>
                  <a:pt x="798" y="21"/>
                </a:lnTo>
                <a:lnTo>
                  <a:pt x="796" y="18"/>
                </a:lnTo>
                <a:lnTo>
                  <a:pt x="794" y="15"/>
                </a:lnTo>
                <a:lnTo>
                  <a:pt x="790" y="13"/>
                </a:lnTo>
                <a:lnTo>
                  <a:pt x="774" y="7"/>
                </a:lnTo>
                <a:lnTo>
                  <a:pt x="758" y="3"/>
                </a:lnTo>
                <a:lnTo>
                  <a:pt x="742" y="1"/>
                </a:lnTo>
                <a:lnTo>
                  <a:pt x="725" y="0"/>
                </a:lnTo>
                <a:lnTo>
                  <a:pt x="709" y="1"/>
                </a:lnTo>
                <a:lnTo>
                  <a:pt x="693" y="3"/>
                </a:lnTo>
                <a:lnTo>
                  <a:pt x="677" y="7"/>
                </a:lnTo>
                <a:lnTo>
                  <a:pt x="662" y="12"/>
                </a:lnTo>
                <a:lnTo>
                  <a:pt x="647" y="20"/>
                </a:lnTo>
                <a:lnTo>
                  <a:pt x="633" y="28"/>
                </a:lnTo>
                <a:lnTo>
                  <a:pt x="620" y="38"/>
                </a:lnTo>
                <a:lnTo>
                  <a:pt x="609" y="49"/>
                </a:lnTo>
                <a:lnTo>
                  <a:pt x="600" y="57"/>
                </a:lnTo>
                <a:lnTo>
                  <a:pt x="592" y="67"/>
                </a:lnTo>
                <a:lnTo>
                  <a:pt x="586" y="77"/>
                </a:lnTo>
                <a:lnTo>
                  <a:pt x="580" y="86"/>
                </a:lnTo>
                <a:lnTo>
                  <a:pt x="574" y="97"/>
                </a:lnTo>
                <a:lnTo>
                  <a:pt x="570" y="108"/>
                </a:lnTo>
                <a:lnTo>
                  <a:pt x="567" y="118"/>
                </a:lnTo>
                <a:lnTo>
                  <a:pt x="564" y="129"/>
                </a:lnTo>
                <a:lnTo>
                  <a:pt x="561" y="141"/>
                </a:lnTo>
                <a:lnTo>
                  <a:pt x="560" y="153"/>
                </a:lnTo>
                <a:lnTo>
                  <a:pt x="559" y="163"/>
                </a:lnTo>
                <a:lnTo>
                  <a:pt x="560" y="175"/>
                </a:lnTo>
                <a:lnTo>
                  <a:pt x="561" y="187"/>
                </a:lnTo>
                <a:lnTo>
                  <a:pt x="563" y="199"/>
                </a:lnTo>
                <a:lnTo>
                  <a:pt x="566" y="209"/>
                </a:lnTo>
                <a:lnTo>
                  <a:pt x="569" y="221"/>
                </a:lnTo>
                <a:lnTo>
                  <a:pt x="446" y="345"/>
                </a:lnTo>
                <a:lnTo>
                  <a:pt x="322" y="221"/>
                </a:lnTo>
                <a:lnTo>
                  <a:pt x="325" y="209"/>
                </a:lnTo>
                <a:lnTo>
                  <a:pt x="328" y="199"/>
                </a:lnTo>
                <a:lnTo>
                  <a:pt x="330" y="187"/>
                </a:lnTo>
                <a:lnTo>
                  <a:pt x="331" y="175"/>
                </a:lnTo>
                <a:lnTo>
                  <a:pt x="331" y="163"/>
                </a:lnTo>
                <a:lnTo>
                  <a:pt x="330" y="153"/>
                </a:lnTo>
                <a:lnTo>
                  <a:pt x="329" y="141"/>
                </a:lnTo>
                <a:lnTo>
                  <a:pt x="327" y="129"/>
                </a:lnTo>
                <a:lnTo>
                  <a:pt x="324" y="118"/>
                </a:lnTo>
                <a:lnTo>
                  <a:pt x="321" y="108"/>
                </a:lnTo>
                <a:lnTo>
                  <a:pt x="316" y="97"/>
                </a:lnTo>
                <a:lnTo>
                  <a:pt x="311" y="86"/>
                </a:lnTo>
                <a:lnTo>
                  <a:pt x="305" y="77"/>
                </a:lnTo>
                <a:lnTo>
                  <a:pt x="298" y="67"/>
                </a:lnTo>
                <a:lnTo>
                  <a:pt x="291" y="57"/>
                </a:lnTo>
                <a:lnTo>
                  <a:pt x="282" y="49"/>
                </a:lnTo>
                <a:lnTo>
                  <a:pt x="274" y="40"/>
                </a:lnTo>
                <a:lnTo>
                  <a:pt x="264" y="33"/>
                </a:lnTo>
                <a:lnTo>
                  <a:pt x="253" y="25"/>
                </a:lnTo>
                <a:lnTo>
                  <a:pt x="243" y="20"/>
                </a:lnTo>
                <a:lnTo>
                  <a:pt x="232" y="15"/>
                </a:lnTo>
                <a:lnTo>
                  <a:pt x="221" y="10"/>
                </a:lnTo>
                <a:lnTo>
                  <a:pt x="209" y="6"/>
                </a:lnTo>
                <a:lnTo>
                  <a:pt x="199" y="4"/>
                </a:lnTo>
                <a:lnTo>
                  <a:pt x="187" y="2"/>
                </a:lnTo>
                <a:lnTo>
                  <a:pt x="175" y="1"/>
                </a:lnTo>
                <a:lnTo>
                  <a:pt x="162" y="1"/>
                </a:lnTo>
                <a:lnTo>
                  <a:pt x="151" y="2"/>
                </a:lnTo>
                <a:lnTo>
                  <a:pt x="139" y="3"/>
                </a:lnTo>
                <a:lnTo>
                  <a:pt x="127" y="5"/>
                </a:lnTo>
                <a:lnTo>
                  <a:pt x="115" y="9"/>
                </a:lnTo>
                <a:lnTo>
                  <a:pt x="103" y="13"/>
                </a:lnTo>
                <a:lnTo>
                  <a:pt x="100" y="16"/>
                </a:lnTo>
                <a:lnTo>
                  <a:pt x="97" y="18"/>
                </a:lnTo>
                <a:lnTo>
                  <a:pt x="96" y="21"/>
                </a:lnTo>
                <a:lnTo>
                  <a:pt x="95" y="25"/>
                </a:lnTo>
                <a:lnTo>
                  <a:pt x="94" y="28"/>
                </a:lnTo>
                <a:lnTo>
                  <a:pt x="95" y="33"/>
                </a:lnTo>
                <a:lnTo>
                  <a:pt x="97" y="36"/>
                </a:lnTo>
                <a:lnTo>
                  <a:pt x="99" y="38"/>
                </a:lnTo>
                <a:lnTo>
                  <a:pt x="179" y="105"/>
                </a:lnTo>
                <a:lnTo>
                  <a:pt x="179" y="179"/>
                </a:lnTo>
                <a:lnTo>
                  <a:pt x="106" y="179"/>
                </a:lnTo>
                <a:lnTo>
                  <a:pt x="38" y="100"/>
                </a:lnTo>
                <a:lnTo>
                  <a:pt x="35" y="98"/>
                </a:lnTo>
                <a:lnTo>
                  <a:pt x="32" y="96"/>
                </a:lnTo>
                <a:lnTo>
                  <a:pt x="28" y="95"/>
                </a:lnTo>
                <a:lnTo>
                  <a:pt x="24" y="96"/>
                </a:lnTo>
                <a:lnTo>
                  <a:pt x="20" y="96"/>
                </a:lnTo>
                <a:lnTo>
                  <a:pt x="17" y="98"/>
                </a:lnTo>
                <a:lnTo>
                  <a:pt x="15" y="101"/>
                </a:lnTo>
                <a:lnTo>
                  <a:pt x="13" y="104"/>
                </a:lnTo>
                <a:lnTo>
                  <a:pt x="8" y="116"/>
                </a:lnTo>
                <a:lnTo>
                  <a:pt x="5" y="128"/>
                </a:lnTo>
                <a:lnTo>
                  <a:pt x="2" y="140"/>
                </a:lnTo>
                <a:lnTo>
                  <a:pt x="1" y="151"/>
                </a:lnTo>
                <a:lnTo>
                  <a:pt x="0" y="164"/>
                </a:lnTo>
                <a:lnTo>
                  <a:pt x="0" y="176"/>
                </a:lnTo>
                <a:lnTo>
                  <a:pt x="1" y="188"/>
                </a:lnTo>
                <a:lnTo>
                  <a:pt x="3" y="200"/>
                </a:lnTo>
                <a:lnTo>
                  <a:pt x="5" y="211"/>
                </a:lnTo>
                <a:lnTo>
                  <a:pt x="9" y="223"/>
                </a:lnTo>
                <a:lnTo>
                  <a:pt x="14" y="235"/>
                </a:lnTo>
                <a:lnTo>
                  <a:pt x="19" y="246"/>
                </a:lnTo>
                <a:lnTo>
                  <a:pt x="24" y="256"/>
                </a:lnTo>
                <a:lnTo>
                  <a:pt x="32" y="266"/>
                </a:lnTo>
                <a:lnTo>
                  <a:pt x="39" y="276"/>
                </a:lnTo>
                <a:lnTo>
                  <a:pt x="48" y="285"/>
                </a:lnTo>
                <a:lnTo>
                  <a:pt x="56" y="294"/>
                </a:lnTo>
                <a:lnTo>
                  <a:pt x="66" y="300"/>
                </a:lnTo>
                <a:lnTo>
                  <a:pt x="76" y="308"/>
                </a:lnTo>
                <a:lnTo>
                  <a:pt x="85" y="313"/>
                </a:lnTo>
                <a:lnTo>
                  <a:pt x="96" y="318"/>
                </a:lnTo>
                <a:lnTo>
                  <a:pt x="107" y="323"/>
                </a:lnTo>
                <a:lnTo>
                  <a:pt x="117" y="326"/>
                </a:lnTo>
                <a:lnTo>
                  <a:pt x="128" y="329"/>
                </a:lnTo>
                <a:lnTo>
                  <a:pt x="140" y="331"/>
                </a:lnTo>
                <a:lnTo>
                  <a:pt x="152" y="332"/>
                </a:lnTo>
                <a:lnTo>
                  <a:pt x="162" y="333"/>
                </a:lnTo>
                <a:lnTo>
                  <a:pt x="174" y="332"/>
                </a:lnTo>
                <a:lnTo>
                  <a:pt x="186" y="331"/>
                </a:lnTo>
                <a:lnTo>
                  <a:pt x="198" y="329"/>
                </a:lnTo>
                <a:lnTo>
                  <a:pt x="209" y="327"/>
                </a:lnTo>
                <a:lnTo>
                  <a:pt x="220" y="323"/>
                </a:lnTo>
                <a:lnTo>
                  <a:pt x="344" y="447"/>
                </a:lnTo>
                <a:lnTo>
                  <a:pt x="220" y="570"/>
                </a:lnTo>
                <a:lnTo>
                  <a:pt x="207" y="566"/>
                </a:lnTo>
                <a:lnTo>
                  <a:pt x="193" y="562"/>
                </a:lnTo>
                <a:lnTo>
                  <a:pt x="179" y="561"/>
                </a:lnTo>
                <a:lnTo>
                  <a:pt x="166" y="560"/>
                </a:lnTo>
                <a:lnTo>
                  <a:pt x="148" y="561"/>
                </a:lnTo>
                <a:lnTo>
                  <a:pt x="132" y="563"/>
                </a:lnTo>
                <a:lnTo>
                  <a:pt x="117" y="568"/>
                </a:lnTo>
                <a:lnTo>
                  <a:pt x="101" y="573"/>
                </a:lnTo>
                <a:lnTo>
                  <a:pt x="87" y="580"/>
                </a:lnTo>
                <a:lnTo>
                  <a:pt x="74" y="588"/>
                </a:lnTo>
                <a:lnTo>
                  <a:pt x="61" y="598"/>
                </a:lnTo>
                <a:lnTo>
                  <a:pt x="48" y="608"/>
                </a:lnTo>
                <a:lnTo>
                  <a:pt x="39" y="618"/>
                </a:lnTo>
                <a:lnTo>
                  <a:pt x="32" y="628"/>
                </a:lnTo>
                <a:lnTo>
                  <a:pt x="24" y="638"/>
                </a:lnTo>
                <a:lnTo>
                  <a:pt x="19" y="649"/>
                </a:lnTo>
                <a:lnTo>
                  <a:pt x="14" y="660"/>
                </a:lnTo>
                <a:lnTo>
                  <a:pt x="9" y="671"/>
                </a:lnTo>
                <a:lnTo>
                  <a:pt x="5" y="683"/>
                </a:lnTo>
                <a:lnTo>
                  <a:pt x="3" y="695"/>
                </a:lnTo>
                <a:lnTo>
                  <a:pt x="1" y="707"/>
                </a:lnTo>
                <a:lnTo>
                  <a:pt x="0" y="719"/>
                </a:lnTo>
                <a:lnTo>
                  <a:pt x="0" y="730"/>
                </a:lnTo>
                <a:lnTo>
                  <a:pt x="1" y="743"/>
                </a:lnTo>
                <a:lnTo>
                  <a:pt x="2" y="755"/>
                </a:lnTo>
                <a:lnTo>
                  <a:pt x="5" y="767"/>
                </a:lnTo>
                <a:lnTo>
                  <a:pt x="8" y="778"/>
                </a:lnTo>
                <a:lnTo>
                  <a:pt x="13" y="790"/>
                </a:lnTo>
                <a:lnTo>
                  <a:pt x="15" y="793"/>
                </a:lnTo>
                <a:lnTo>
                  <a:pt x="17" y="797"/>
                </a:lnTo>
                <a:lnTo>
                  <a:pt x="20" y="799"/>
                </a:lnTo>
                <a:lnTo>
                  <a:pt x="24" y="800"/>
                </a:lnTo>
                <a:lnTo>
                  <a:pt x="28" y="800"/>
                </a:lnTo>
                <a:lnTo>
                  <a:pt x="32" y="799"/>
                </a:lnTo>
                <a:lnTo>
                  <a:pt x="35" y="798"/>
                </a:lnTo>
                <a:lnTo>
                  <a:pt x="38" y="796"/>
                </a:lnTo>
                <a:lnTo>
                  <a:pt x="106" y="717"/>
                </a:lnTo>
                <a:lnTo>
                  <a:pt x="179" y="717"/>
                </a:lnTo>
                <a:lnTo>
                  <a:pt x="179" y="786"/>
                </a:lnTo>
                <a:lnTo>
                  <a:pt x="99" y="853"/>
                </a:lnTo>
                <a:lnTo>
                  <a:pt x="97" y="857"/>
                </a:lnTo>
                <a:lnTo>
                  <a:pt x="95" y="860"/>
                </a:lnTo>
                <a:lnTo>
                  <a:pt x="94" y="863"/>
                </a:lnTo>
                <a:lnTo>
                  <a:pt x="95" y="867"/>
                </a:lnTo>
                <a:lnTo>
                  <a:pt x="96" y="871"/>
                </a:lnTo>
                <a:lnTo>
                  <a:pt x="97" y="875"/>
                </a:lnTo>
                <a:lnTo>
                  <a:pt x="100" y="877"/>
                </a:lnTo>
                <a:lnTo>
                  <a:pt x="103" y="879"/>
                </a:lnTo>
                <a:lnTo>
                  <a:pt x="120" y="884"/>
                </a:lnTo>
                <a:lnTo>
                  <a:pt x="135" y="889"/>
                </a:lnTo>
                <a:lnTo>
                  <a:pt x="152" y="892"/>
                </a:lnTo>
                <a:lnTo>
                  <a:pt x="168" y="893"/>
                </a:lnTo>
                <a:lnTo>
                  <a:pt x="168" y="893"/>
                </a:lnTo>
                <a:lnTo>
                  <a:pt x="184" y="892"/>
                </a:lnTo>
                <a:lnTo>
                  <a:pt x="200" y="889"/>
                </a:lnTo>
                <a:lnTo>
                  <a:pt x="216" y="885"/>
                </a:lnTo>
                <a:lnTo>
                  <a:pt x="231" y="879"/>
                </a:lnTo>
                <a:lnTo>
                  <a:pt x="245" y="873"/>
                </a:lnTo>
                <a:lnTo>
                  <a:pt x="259" y="864"/>
                </a:lnTo>
                <a:lnTo>
                  <a:pt x="271" y="854"/>
                </a:lnTo>
                <a:lnTo>
                  <a:pt x="284" y="843"/>
                </a:lnTo>
                <a:lnTo>
                  <a:pt x="292" y="834"/>
                </a:lnTo>
                <a:lnTo>
                  <a:pt x="299" y="825"/>
                </a:lnTo>
                <a:lnTo>
                  <a:pt x="306" y="816"/>
                </a:lnTo>
                <a:lnTo>
                  <a:pt x="312" y="806"/>
                </a:lnTo>
                <a:lnTo>
                  <a:pt x="317" y="796"/>
                </a:lnTo>
                <a:lnTo>
                  <a:pt x="322" y="785"/>
                </a:lnTo>
                <a:lnTo>
                  <a:pt x="325" y="774"/>
                </a:lnTo>
                <a:lnTo>
                  <a:pt x="328" y="763"/>
                </a:lnTo>
                <a:lnTo>
                  <a:pt x="330" y="752"/>
                </a:lnTo>
                <a:lnTo>
                  <a:pt x="331" y="741"/>
                </a:lnTo>
                <a:lnTo>
                  <a:pt x="331" y="729"/>
                </a:lnTo>
                <a:lnTo>
                  <a:pt x="331" y="717"/>
                </a:lnTo>
                <a:lnTo>
                  <a:pt x="330" y="706"/>
                </a:lnTo>
                <a:lnTo>
                  <a:pt x="328" y="694"/>
                </a:lnTo>
                <a:lnTo>
                  <a:pt x="325" y="682"/>
                </a:lnTo>
                <a:lnTo>
                  <a:pt x="322" y="671"/>
                </a:lnTo>
                <a:lnTo>
                  <a:pt x="446" y="547"/>
                </a:lnTo>
                <a:lnTo>
                  <a:pt x="569" y="671"/>
                </a:lnTo>
                <a:lnTo>
                  <a:pt x="566" y="682"/>
                </a:lnTo>
                <a:lnTo>
                  <a:pt x="563" y="694"/>
                </a:lnTo>
                <a:lnTo>
                  <a:pt x="561" y="706"/>
                </a:lnTo>
                <a:lnTo>
                  <a:pt x="560" y="716"/>
                </a:lnTo>
                <a:lnTo>
                  <a:pt x="559" y="728"/>
                </a:lnTo>
                <a:lnTo>
                  <a:pt x="560" y="740"/>
                </a:lnTo>
                <a:lnTo>
                  <a:pt x="561" y="752"/>
                </a:lnTo>
                <a:lnTo>
                  <a:pt x="564" y="762"/>
                </a:lnTo>
                <a:lnTo>
                  <a:pt x="567" y="774"/>
                </a:lnTo>
                <a:lnTo>
                  <a:pt x="570" y="785"/>
                </a:lnTo>
                <a:lnTo>
                  <a:pt x="574" y="796"/>
                </a:lnTo>
                <a:lnTo>
                  <a:pt x="580" y="805"/>
                </a:lnTo>
                <a:lnTo>
                  <a:pt x="586" y="816"/>
                </a:lnTo>
                <a:lnTo>
                  <a:pt x="592" y="825"/>
                </a:lnTo>
                <a:lnTo>
                  <a:pt x="600" y="834"/>
                </a:lnTo>
                <a:lnTo>
                  <a:pt x="609" y="843"/>
                </a:lnTo>
                <a:lnTo>
                  <a:pt x="620" y="854"/>
                </a:lnTo>
                <a:lnTo>
                  <a:pt x="634" y="864"/>
                </a:lnTo>
                <a:lnTo>
                  <a:pt x="648" y="873"/>
                </a:lnTo>
                <a:lnTo>
                  <a:pt x="662" y="879"/>
                </a:lnTo>
                <a:lnTo>
                  <a:pt x="678" y="885"/>
                </a:lnTo>
                <a:lnTo>
                  <a:pt x="693" y="889"/>
                </a:lnTo>
                <a:lnTo>
                  <a:pt x="709" y="892"/>
                </a:lnTo>
                <a:lnTo>
                  <a:pt x="725" y="893"/>
                </a:lnTo>
                <a:lnTo>
                  <a:pt x="741" y="892"/>
                </a:lnTo>
                <a:lnTo>
                  <a:pt x="758" y="889"/>
                </a:lnTo>
                <a:lnTo>
                  <a:pt x="774" y="884"/>
                </a:lnTo>
                <a:lnTo>
                  <a:pt x="790" y="879"/>
                </a:lnTo>
                <a:lnTo>
                  <a:pt x="794" y="877"/>
                </a:lnTo>
                <a:lnTo>
                  <a:pt x="796" y="875"/>
                </a:lnTo>
                <a:lnTo>
                  <a:pt x="798" y="871"/>
                </a:lnTo>
                <a:lnTo>
                  <a:pt x="799" y="867"/>
                </a:lnTo>
                <a:lnTo>
                  <a:pt x="799" y="863"/>
                </a:lnTo>
                <a:lnTo>
                  <a:pt x="799" y="860"/>
                </a:lnTo>
                <a:lnTo>
                  <a:pt x="797" y="857"/>
                </a:lnTo>
                <a:lnTo>
                  <a:pt x="795" y="853"/>
                </a:lnTo>
                <a:lnTo>
                  <a:pt x="718" y="786"/>
                </a:lnTo>
                <a:lnTo>
                  <a:pt x="718" y="717"/>
                </a:lnTo>
                <a:lnTo>
                  <a:pt x="785" y="717"/>
                </a:lnTo>
                <a:lnTo>
                  <a:pt x="854" y="796"/>
                </a:lnTo>
                <a:lnTo>
                  <a:pt x="856" y="798"/>
                </a:lnTo>
                <a:lnTo>
                  <a:pt x="859" y="799"/>
                </a:lnTo>
                <a:lnTo>
                  <a:pt x="863" y="800"/>
                </a:lnTo>
                <a:lnTo>
                  <a:pt x="866" y="800"/>
                </a:lnTo>
                <a:lnTo>
                  <a:pt x="871" y="799"/>
                </a:lnTo>
                <a:lnTo>
                  <a:pt x="874" y="797"/>
                </a:lnTo>
                <a:lnTo>
                  <a:pt x="876" y="793"/>
                </a:lnTo>
                <a:lnTo>
                  <a:pt x="878" y="790"/>
                </a:lnTo>
                <a:lnTo>
                  <a:pt x="882" y="778"/>
                </a:lnTo>
                <a:lnTo>
                  <a:pt x="886" y="767"/>
                </a:lnTo>
                <a:lnTo>
                  <a:pt x="889" y="755"/>
                </a:lnTo>
                <a:lnTo>
                  <a:pt x="891" y="743"/>
                </a:lnTo>
                <a:lnTo>
                  <a:pt x="891" y="730"/>
                </a:lnTo>
                <a:lnTo>
                  <a:pt x="891" y="719"/>
                </a:lnTo>
                <a:lnTo>
                  <a:pt x="890" y="707"/>
                </a:lnTo>
                <a:lnTo>
                  <a:pt x="889" y="695"/>
                </a:lnTo>
                <a:lnTo>
                  <a:pt x="886" y="683"/>
                </a:lnTo>
                <a:lnTo>
                  <a:pt x="882" y="671"/>
                </a:lnTo>
                <a:lnTo>
                  <a:pt x="877" y="660"/>
                </a:lnTo>
                <a:lnTo>
                  <a:pt x="872" y="649"/>
                </a:lnTo>
                <a:lnTo>
                  <a:pt x="866" y="638"/>
                </a:lnTo>
                <a:lnTo>
                  <a:pt x="859" y="628"/>
                </a:lnTo>
                <a:lnTo>
                  <a:pt x="851" y="618"/>
                </a:lnTo>
                <a:lnTo>
                  <a:pt x="843" y="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3118178" y="2674791"/>
            <a:ext cx="284163" cy="261938"/>
            <a:chOff x="4313201" y="1920875"/>
            <a:chExt cx="284163" cy="261938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49" name="Freeform 3131"/>
            <p:cNvSpPr/>
            <p:nvPr/>
          </p:nvSpPr>
          <p:spPr bwMode="auto">
            <a:xfrm>
              <a:off x="4313201" y="1920875"/>
              <a:ext cx="236538" cy="200025"/>
            </a:xfrm>
            <a:custGeom>
              <a:avLst/>
              <a:gdLst>
                <a:gd name="T0" fmla="*/ 599 w 599"/>
                <a:gd name="T1" fmla="*/ 12 h 503"/>
                <a:gd name="T2" fmla="*/ 599 w 599"/>
                <a:gd name="T3" fmla="*/ 7 h 503"/>
                <a:gd name="T4" fmla="*/ 595 w 599"/>
                <a:gd name="T5" fmla="*/ 3 h 503"/>
                <a:gd name="T6" fmla="*/ 592 w 599"/>
                <a:gd name="T7" fmla="*/ 1 h 503"/>
                <a:gd name="T8" fmla="*/ 587 w 599"/>
                <a:gd name="T9" fmla="*/ 0 h 503"/>
                <a:gd name="T10" fmla="*/ 12 w 599"/>
                <a:gd name="T11" fmla="*/ 0 h 503"/>
                <a:gd name="T12" fmla="*/ 8 w 599"/>
                <a:gd name="T13" fmla="*/ 1 h 503"/>
                <a:gd name="T14" fmla="*/ 4 w 599"/>
                <a:gd name="T15" fmla="*/ 3 h 503"/>
                <a:gd name="T16" fmla="*/ 2 w 599"/>
                <a:gd name="T17" fmla="*/ 7 h 503"/>
                <a:gd name="T18" fmla="*/ 0 w 599"/>
                <a:gd name="T19" fmla="*/ 12 h 503"/>
                <a:gd name="T20" fmla="*/ 0 w 599"/>
                <a:gd name="T21" fmla="*/ 371 h 503"/>
                <a:gd name="T22" fmla="*/ 2 w 599"/>
                <a:gd name="T23" fmla="*/ 376 h 503"/>
                <a:gd name="T24" fmla="*/ 4 w 599"/>
                <a:gd name="T25" fmla="*/ 379 h 503"/>
                <a:gd name="T26" fmla="*/ 8 w 599"/>
                <a:gd name="T27" fmla="*/ 382 h 503"/>
                <a:gd name="T28" fmla="*/ 12 w 599"/>
                <a:gd name="T29" fmla="*/ 383 h 503"/>
                <a:gd name="T30" fmla="*/ 96 w 599"/>
                <a:gd name="T31" fmla="*/ 383 h 503"/>
                <a:gd name="T32" fmla="*/ 96 w 599"/>
                <a:gd name="T33" fmla="*/ 490 h 503"/>
                <a:gd name="T34" fmla="*/ 97 w 599"/>
                <a:gd name="T35" fmla="*/ 493 h 503"/>
                <a:gd name="T36" fmla="*/ 98 w 599"/>
                <a:gd name="T37" fmla="*/ 497 h 503"/>
                <a:gd name="T38" fmla="*/ 100 w 599"/>
                <a:gd name="T39" fmla="*/ 499 h 503"/>
                <a:gd name="T40" fmla="*/ 104 w 599"/>
                <a:gd name="T41" fmla="*/ 502 h 503"/>
                <a:gd name="T42" fmla="*/ 106 w 599"/>
                <a:gd name="T43" fmla="*/ 502 h 503"/>
                <a:gd name="T44" fmla="*/ 109 w 599"/>
                <a:gd name="T45" fmla="*/ 503 h 503"/>
                <a:gd name="T46" fmla="*/ 112 w 599"/>
                <a:gd name="T47" fmla="*/ 502 h 503"/>
                <a:gd name="T48" fmla="*/ 117 w 599"/>
                <a:gd name="T49" fmla="*/ 499 h 503"/>
                <a:gd name="T50" fmla="*/ 232 w 599"/>
                <a:gd name="T51" fmla="*/ 383 h 503"/>
                <a:gd name="T52" fmla="*/ 288 w 599"/>
                <a:gd name="T53" fmla="*/ 383 h 503"/>
                <a:gd name="T54" fmla="*/ 288 w 599"/>
                <a:gd name="T55" fmla="*/ 251 h 503"/>
                <a:gd name="T56" fmla="*/ 288 w 599"/>
                <a:gd name="T57" fmla="*/ 246 h 503"/>
                <a:gd name="T58" fmla="*/ 291 w 599"/>
                <a:gd name="T59" fmla="*/ 242 h 503"/>
                <a:gd name="T60" fmla="*/ 295 w 599"/>
                <a:gd name="T61" fmla="*/ 240 h 503"/>
                <a:gd name="T62" fmla="*/ 300 w 599"/>
                <a:gd name="T63" fmla="*/ 239 h 503"/>
                <a:gd name="T64" fmla="*/ 599 w 599"/>
                <a:gd name="T65" fmla="*/ 239 h 503"/>
                <a:gd name="T66" fmla="*/ 599 w 599"/>
                <a:gd name="T67" fmla="*/ 1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9" h="503">
                  <a:moveTo>
                    <a:pt x="599" y="12"/>
                  </a:moveTo>
                  <a:lnTo>
                    <a:pt x="599" y="7"/>
                  </a:lnTo>
                  <a:lnTo>
                    <a:pt x="595" y="3"/>
                  </a:lnTo>
                  <a:lnTo>
                    <a:pt x="592" y="1"/>
                  </a:lnTo>
                  <a:lnTo>
                    <a:pt x="58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371"/>
                  </a:lnTo>
                  <a:lnTo>
                    <a:pt x="2" y="376"/>
                  </a:lnTo>
                  <a:lnTo>
                    <a:pt x="4" y="379"/>
                  </a:lnTo>
                  <a:lnTo>
                    <a:pt x="8" y="382"/>
                  </a:lnTo>
                  <a:lnTo>
                    <a:pt x="12" y="383"/>
                  </a:lnTo>
                  <a:lnTo>
                    <a:pt x="96" y="383"/>
                  </a:lnTo>
                  <a:lnTo>
                    <a:pt x="96" y="490"/>
                  </a:lnTo>
                  <a:lnTo>
                    <a:pt x="97" y="493"/>
                  </a:lnTo>
                  <a:lnTo>
                    <a:pt x="98" y="497"/>
                  </a:lnTo>
                  <a:lnTo>
                    <a:pt x="100" y="499"/>
                  </a:lnTo>
                  <a:lnTo>
                    <a:pt x="104" y="502"/>
                  </a:lnTo>
                  <a:lnTo>
                    <a:pt x="106" y="502"/>
                  </a:lnTo>
                  <a:lnTo>
                    <a:pt x="109" y="503"/>
                  </a:lnTo>
                  <a:lnTo>
                    <a:pt x="112" y="502"/>
                  </a:lnTo>
                  <a:lnTo>
                    <a:pt x="117" y="499"/>
                  </a:lnTo>
                  <a:lnTo>
                    <a:pt x="232" y="383"/>
                  </a:lnTo>
                  <a:lnTo>
                    <a:pt x="288" y="383"/>
                  </a:lnTo>
                  <a:lnTo>
                    <a:pt x="288" y="251"/>
                  </a:lnTo>
                  <a:lnTo>
                    <a:pt x="288" y="246"/>
                  </a:lnTo>
                  <a:lnTo>
                    <a:pt x="291" y="242"/>
                  </a:lnTo>
                  <a:lnTo>
                    <a:pt x="295" y="240"/>
                  </a:lnTo>
                  <a:lnTo>
                    <a:pt x="300" y="239"/>
                  </a:lnTo>
                  <a:lnTo>
                    <a:pt x="599" y="239"/>
                  </a:lnTo>
                  <a:lnTo>
                    <a:pt x="5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0" name="Freeform 3132"/>
            <p:cNvSpPr/>
            <p:nvPr/>
          </p:nvSpPr>
          <p:spPr bwMode="auto">
            <a:xfrm>
              <a:off x="4437026" y="2025650"/>
              <a:ext cx="160338" cy="157163"/>
            </a:xfrm>
            <a:custGeom>
              <a:avLst/>
              <a:gdLst>
                <a:gd name="T0" fmla="*/ 395 w 407"/>
                <a:gd name="T1" fmla="*/ 0 h 394"/>
                <a:gd name="T2" fmla="*/ 12 w 407"/>
                <a:gd name="T3" fmla="*/ 0 h 394"/>
                <a:gd name="T4" fmla="*/ 0 w 407"/>
                <a:gd name="T5" fmla="*/ 0 h 394"/>
                <a:gd name="T6" fmla="*/ 0 w 407"/>
                <a:gd name="T7" fmla="*/ 11 h 394"/>
                <a:gd name="T8" fmla="*/ 0 w 407"/>
                <a:gd name="T9" fmla="*/ 252 h 394"/>
                <a:gd name="T10" fmla="*/ 0 w 407"/>
                <a:gd name="T11" fmla="*/ 255 h 394"/>
                <a:gd name="T12" fmla="*/ 4 w 407"/>
                <a:gd name="T13" fmla="*/ 260 h 394"/>
                <a:gd name="T14" fmla="*/ 7 w 407"/>
                <a:gd name="T15" fmla="*/ 262 h 394"/>
                <a:gd name="T16" fmla="*/ 12 w 407"/>
                <a:gd name="T17" fmla="*/ 264 h 394"/>
                <a:gd name="T18" fmla="*/ 193 w 407"/>
                <a:gd name="T19" fmla="*/ 264 h 394"/>
                <a:gd name="T20" fmla="*/ 198 w 407"/>
                <a:gd name="T21" fmla="*/ 264 h 394"/>
                <a:gd name="T22" fmla="*/ 314 w 407"/>
                <a:gd name="T23" fmla="*/ 391 h 394"/>
                <a:gd name="T24" fmla="*/ 319 w 407"/>
                <a:gd name="T25" fmla="*/ 394 h 394"/>
                <a:gd name="T26" fmla="*/ 324 w 407"/>
                <a:gd name="T27" fmla="*/ 394 h 394"/>
                <a:gd name="T28" fmla="*/ 325 w 407"/>
                <a:gd name="T29" fmla="*/ 394 h 394"/>
                <a:gd name="T30" fmla="*/ 327 w 407"/>
                <a:gd name="T31" fmla="*/ 394 h 394"/>
                <a:gd name="T32" fmla="*/ 331 w 407"/>
                <a:gd name="T33" fmla="*/ 392 h 394"/>
                <a:gd name="T34" fmla="*/ 333 w 407"/>
                <a:gd name="T35" fmla="*/ 390 h 394"/>
                <a:gd name="T36" fmla="*/ 334 w 407"/>
                <a:gd name="T37" fmla="*/ 386 h 394"/>
                <a:gd name="T38" fmla="*/ 336 w 407"/>
                <a:gd name="T39" fmla="*/ 383 h 394"/>
                <a:gd name="T40" fmla="*/ 336 w 407"/>
                <a:gd name="T41" fmla="*/ 276 h 394"/>
                <a:gd name="T42" fmla="*/ 336 w 407"/>
                <a:gd name="T43" fmla="*/ 264 h 394"/>
                <a:gd name="T44" fmla="*/ 347 w 407"/>
                <a:gd name="T45" fmla="*/ 264 h 394"/>
                <a:gd name="T46" fmla="*/ 395 w 407"/>
                <a:gd name="T47" fmla="*/ 264 h 394"/>
                <a:gd name="T48" fmla="*/ 400 w 407"/>
                <a:gd name="T49" fmla="*/ 262 h 394"/>
                <a:gd name="T50" fmla="*/ 403 w 407"/>
                <a:gd name="T51" fmla="*/ 260 h 394"/>
                <a:gd name="T52" fmla="*/ 406 w 407"/>
                <a:gd name="T53" fmla="*/ 257 h 394"/>
                <a:gd name="T54" fmla="*/ 407 w 407"/>
                <a:gd name="T55" fmla="*/ 252 h 394"/>
                <a:gd name="T56" fmla="*/ 407 w 407"/>
                <a:gd name="T57" fmla="*/ 11 h 394"/>
                <a:gd name="T58" fmla="*/ 406 w 407"/>
                <a:gd name="T59" fmla="*/ 7 h 394"/>
                <a:gd name="T60" fmla="*/ 403 w 407"/>
                <a:gd name="T61" fmla="*/ 3 h 394"/>
                <a:gd name="T62" fmla="*/ 400 w 407"/>
                <a:gd name="T63" fmla="*/ 1 h 394"/>
                <a:gd name="T64" fmla="*/ 395 w 407"/>
                <a:gd name="T6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7" h="394">
                  <a:moveTo>
                    <a:pt x="395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52"/>
                  </a:lnTo>
                  <a:lnTo>
                    <a:pt x="0" y="255"/>
                  </a:lnTo>
                  <a:lnTo>
                    <a:pt x="4" y="260"/>
                  </a:lnTo>
                  <a:lnTo>
                    <a:pt x="7" y="262"/>
                  </a:lnTo>
                  <a:lnTo>
                    <a:pt x="12" y="264"/>
                  </a:lnTo>
                  <a:lnTo>
                    <a:pt x="193" y="264"/>
                  </a:lnTo>
                  <a:lnTo>
                    <a:pt x="198" y="264"/>
                  </a:lnTo>
                  <a:lnTo>
                    <a:pt x="314" y="391"/>
                  </a:lnTo>
                  <a:lnTo>
                    <a:pt x="319" y="394"/>
                  </a:lnTo>
                  <a:lnTo>
                    <a:pt x="324" y="394"/>
                  </a:lnTo>
                  <a:lnTo>
                    <a:pt x="325" y="394"/>
                  </a:lnTo>
                  <a:lnTo>
                    <a:pt x="327" y="394"/>
                  </a:lnTo>
                  <a:lnTo>
                    <a:pt x="331" y="392"/>
                  </a:lnTo>
                  <a:lnTo>
                    <a:pt x="333" y="390"/>
                  </a:lnTo>
                  <a:lnTo>
                    <a:pt x="334" y="386"/>
                  </a:lnTo>
                  <a:lnTo>
                    <a:pt x="336" y="383"/>
                  </a:lnTo>
                  <a:lnTo>
                    <a:pt x="336" y="276"/>
                  </a:lnTo>
                  <a:lnTo>
                    <a:pt x="336" y="264"/>
                  </a:lnTo>
                  <a:lnTo>
                    <a:pt x="347" y="264"/>
                  </a:lnTo>
                  <a:lnTo>
                    <a:pt x="395" y="264"/>
                  </a:lnTo>
                  <a:lnTo>
                    <a:pt x="400" y="262"/>
                  </a:lnTo>
                  <a:lnTo>
                    <a:pt x="403" y="260"/>
                  </a:lnTo>
                  <a:lnTo>
                    <a:pt x="406" y="257"/>
                  </a:lnTo>
                  <a:lnTo>
                    <a:pt x="407" y="252"/>
                  </a:lnTo>
                  <a:lnTo>
                    <a:pt x="407" y="11"/>
                  </a:lnTo>
                  <a:lnTo>
                    <a:pt x="406" y="7"/>
                  </a:lnTo>
                  <a:lnTo>
                    <a:pt x="403" y="3"/>
                  </a:lnTo>
                  <a:lnTo>
                    <a:pt x="400" y="1"/>
                  </a:lnTo>
                  <a:lnTo>
                    <a:pt x="3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380796" y="3948275"/>
            <a:ext cx="200025" cy="287338"/>
            <a:chOff x="10502900" y="815975"/>
            <a:chExt cx="200025" cy="287338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52" name="Freeform 2127"/>
            <p:cNvSpPr/>
            <p:nvPr/>
          </p:nvSpPr>
          <p:spPr bwMode="auto">
            <a:xfrm>
              <a:off x="10502900" y="815975"/>
              <a:ext cx="200025" cy="201613"/>
            </a:xfrm>
            <a:custGeom>
              <a:avLst/>
              <a:gdLst>
                <a:gd name="T0" fmla="*/ 284 w 632"/>
                <a:gd name="T1" fmla="*/ 3 h 632"/>
                <a:gd name="T2" fmla="*/ 237 w 632"/>
                <a:gd name="T3" fmla="*/ 10 h 632"/>
                <a:gd name="T4" fmla="*/ 193 w 632"/>
                <a:gd name="T5" fmla="*/ 26 h 632"/>
                <a:gd name="T6" fmla="*/ 152 w 632"/>
                <a:gd name="T7" fmla="*/ 47 h 632"/>
                <a:gd name="T8" fmla="*/ 115 w 632"/>
                <a:gd name="T9" fmla="*/ 72 h 632"/>
                <a:gd name="T10" fmla="*/ 82 w 632"/>
                <a:gd name="T11" fmla="*/ 104 h 632"/>
                <a:gd name="T12" fmla="*/ 54 w 632"/>
                <a:gd name="T13" fmla="*/ 139 h 632"/>
                <a:gd name="T14" fmla="*/ 31 w 632"/>
                <a:gd name="T15" fmla="*/ 180 h 632"/>
                <a:gd name="T16" fmla="*/ 14 w 632"/>
                <a:gd name="T17" fmla="*/ 222 h 632"/>
                <a:gd name="T18" fmla="*/ 4 w 632"/>
                <a:gd name="T19" fmla="*/ 269 h 632"/>
                <a:gd name="T20" fmla="*/ 0 w 632"/>
                <a:gd name="T21" fmla="*/ 316 h 632"/>
                <a:gd name="T22" fmla="*/ 3 w 632"/>
                <a:gd name="T23" fmla="*/ 363 h 632"/>
                <a:gd name="T24" fmla="*/ 14 w 632"/>
                <a:gd name="T25" fmla="*/ 407 h 632"/>
                <a:gd name="T26" fmla="*/ 30 w 632"/>
                <a:gd name="T27" fmla="*/ 450 h 632"/>
                <a:gd name="T28" fmla="*/ 50 w 632"/>
                <a:gd name="T29" fmla="*/ 489 h 632"/>
                <a:gd name="T30" fmla="*/ 77 w 632"/>
                <a:gd name="T31" fmla="*/ 523 h 632"/>
                <a:gd name="T32" fmla="*/ 109 w 632"/>
                <a:gd name="T33" fmla="*/ 555 h 632"/>
                <a:gd name="T34" fmla="*/ 144 w 632"/>
                <a:gd name="T35" fmla="*/ 581 h 632"/>
                <a:gd name="T36" fmla="*/ 183 w 632"/>
                <a:gd name="T37" fmla="*/ 602 h 632"/>
                <a:gd name="T38" fmla="*/ 225 w 632"/>
                <a:gd name="T39" fmla="*/ 618 h 632"/>
                <a:gd name="T40" fmla="*/ 270 w 632"/>
                <a:gd name="T41" fmla="*/ 628 h 632"/>
                <a:gd name="T42" fmla="*/ 301 w 632"/>
                <a:gd name="T43" fmla="*/ 473 h 632"/>
                <a:gd name="T44" fmla="*/ 256 w 632"/>
                <a:gd name="T45" fmla="*/ 512 h 632"/>
                <a:gd name="T46" fmla="*/ 185 w 632"/>
                <a:gd name="T47" fmla="*/ 447 h 632"/>
                <a:gd name="T48" fmla="*/ 181 w 632"/>
                <a:gd name="T49" fmla="*/ 431 h 632"/>
                <a:gd name="T50" fmla="*/ 196 w 632"/>
                <a:gd name="T51" fmla="*/ 421 h 632"/>
                <a:gd name="T52" fmla="*/ 256 w 632"/>
                <a:gd name="T53" fmla="*/ 475 h 632"/>
                <a:gd name="T54" fmla="*/ 309 w 632"/>
                <a:gd name="T55" fmla="*/ 423 h 632"/>
                <a:gd name="T56" fmla="*/ 319 w 632"/>
                <a:gd name="T57" fmla="*/ 421 h 632"/>
                <a:gd name="T58" fmla="*/ 326 w 632"/>
                <a:gd name="T59" fmla="*/ 426 h 632"/>
                <a:gd name="T60" fmla="*/ 430 w 632"/>
                <a:gd name="T61" fmla="*/ 423 h 632"/>
                <a:gd name="T62" fmla="*/ 446 w 632"/>
                <a:gd name="T63" fmla="*/ 426 h 632"/>
                <a:gd name="T64" fmla="*/ 450 w 632"/>
                <a:gd name="T65" fmla="*/ 442 h 632"/>
                <a:gd name="T66" fmla="*/ 381 w 632"/>
                <a:gd name="T67" fmla="*/ 511 h 632"/>
                <a:gd name="T68" fmla="*/ 365 w 632"/>
                <a:gd name="T69" fmla="*/ 507 h 632"/>
                <a:gd name="T70" fmla="*/ 346 w 632"/>
                <a:gd name="T71" fmla="*/ 630 h 632"/>
                <a:gd name="T72" fmla="*/ 391 w 632"/>
                <a:gd name="T73" fmla="*/ 623 h 632"/>
                <a:gd name="T74" fmla="*/ 434 w 632"/>
                <a:gd name="T75" fmla="*/ 608 h 632"/>
                <a:gd name="T76" fmla="*/ 474 w 632"/>
                <a:gd name="T77" fmla="*/ 589 h 632"/>
                <a:gd name="T78" fmla="*/ 511 w 632"/>
                <a:gd name="T79" fmla="*/ 564 h 632"/>
                <a:gd name="T80" fmla="*/ 544 w 632"/>
                <a:gd name="T81" fmla="*/ 534 h 632"/>
                <a:gd name="T82" fmla="*/ 572 w 632"/>
                <a:gd name="T83" fmla="*/ 501 h 632"/>
                <a:gd name="T84" fmla="*/ 595 w 632"/>
                <a:gd name="T85" fmla="*/ 463 h 632"/>
                <a:gd name="T86" fmla="*/ 613 w 632"/>
                <a:gd name="T87" fmla="*/ 421 h 632"/>
                <a:gd name="T88" fmla="*/ 626 w 632"/>
                <a:gd name="T89" fmla="*/ 378 h 632"/>
                <a:gd name="T90" fmla="*/ 631 w 632"/>
                <a:gd name="T91" fmla="*/ 332 h 632"/>
                <a:gd name="T92" fmla="*/ 629 w 632"/>
                <a:gd name="T93" fmla="*/ 283 h 632"/>
                <a:gd name="T94" fmla="*/ 622 w 632"/>
                <a:gd name="T95" fmla="*/ 237 h 632"/>
                <a:gd name="T96" fmla="*/ 606 w 632"/>
                <a:gd name="T97" fmla="*/ 193 h 632"/>
                <a:gd name="T98" fmla="*/ 585 w 632"/>
                <a:gd name="T99" fmla="*/ 153 h 632"/>
                <a:gd name="T100" fmla="*/ 560 w 632"/>
                <a:gd name="T101" fmla="*/ 115 h 632"/>
                <a:gd name="T102" fmla="*/ 528 w 632"/>
                <a:gd name="T103" fmla="*/ 82 h 632"/>
                <a:gd name="T104" fmla="*/ 492 w 632"/>
                <a:gd name="T105" fmla="*/ 54 h 632"/>
                <a:gd name="T106" fmla="*/ 452 w 632"/>
                <a:gd name="T107" fmla="*/ 32 h 632"/>
                <a:gd name="T108" fmla="*/ 409 w 632"/>
                <a:gd name="T109" fmla="*/ 15 h 632"/>
                <a:gd name="T110" fmla="*/ 364 w 632"/>
                <a:gd name="T111" fmla="*/ 4 h 632"/>
                <a:gd name="T112" fmla="*/ 315 w 632"/>
                <a:gd name="T1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3" name="Freeform 2128"/>
            <p:cNvSpPr/>
            <p:nvPr/>
          </p:nvSpPr>
          <p:spPr bwMode="auto">
            <a:xfrm>
              <a:off x="10569575" y="1036638"/>
              <a:ext cx="66675" cy="9525"/>
            </a:xfrm>
            <a:custGeom>
              <a:avLst/>
              <a:gdLst>
                <a:gd name="T0" fmla="*/ 196 w 210"/>
                <a:gd name="T1" fmla="*/ 0 h 29"/>
                <a:gd name="T2" fmla="*/ 15 w 210"/>
                <a:gd name="T3" fmla="*/ 0 h 29"/>
                <a:gd name="T4" fmla="*/ 9 w 210"/>
                <a:gd name="T5" fmla="*/ 1 h 29"/>
                <a:gd name="T6" fmla="*/ 5 w 210"/>
                <a:gd name="T7" fmla="*/ 3 h 29"/>
                <a:gd name="T8" fmla="*/ 2 w 210"/>
                <a:gd name="T9" fmla="*/ 8 h 29"/>
                <a:gd name="T10" fmla="*/ 0 w 210"/>
                <a:gd name="T11" fmla="*/ 14 h 29"/>
                <a:gd name="T12" fmla="*/ 2 w 210"/>
                <a:gd name="T13" fmla="*/ 20 h 29"/>
                <a:gd name="T14" fmla="*/ 5 w 210"/>
                <a:gd name="T15" fmla="*/ 25 h 29"/>
                <a:gd name="T16" fmla="*/ 9 w 210"/>
                <a:gd name="T17" fmla="*/ 28 h 29"/>
                <a:gd name="T18" fmla="*/ 15 w 210"/>
                <a:gd name="T19" fmla="*/ 29 h 29"/>
                <a:gd name="T20" fmla="*/ 196 w 210"/>
                <a:gd name="T21" fmla="*/ 29 h 29"/>
                <a:gd name="T22" fmla="*/ 202 w 210"/>
                <a:gd name="T23" fmla="*/ 28 h 29"/>
                <a:gd name="T24" fmla="*/ 207 w 210"/>
                <a:gd name="T25" fmla="*/ 25 h 29"/>
                <a:gd name="T26" fmla="*/ 209 w 210"/>
                <a:gd name="T27" fmla="*/ 20 h 29"/>
                <a:gd name="T28" fmla="*/ 210 w 210"/>
                <a:gd name="T29" fmla="*/ 14 h 29"/>
                <a:gd name="T30" fmla="*/ 209 w 210"/>
                <a:gd name="T31" fmla="*/ 8 h 29"/>
                <a:gd name="T32" fmla="*/ 207 w 210"/>
                <a:gd name="T33" fmla="*/ 3 h 29"/>
                <a:gd name="T34" fmla="*/ 202 w 210"/>
                <a:gd name="T35" fmla="*/ 1 h 29"/>
                <a:gd name="T36" fmla="*/ 196 w 21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4" name="Freeform 2129"/>
            <p:cNvSpPr/>
            <p:nvPr/>
          </p:nvSpPr>
          <p:spPr bwMode="auto">
            <a:xfrm>
              <a:off x="10569575" y="1055688"/>
              <a:ext cx="66675" cy="9525"/>
            </a:xfrm>
            <a:custGeom>
              <a:avLst/>
              <a:gdLst>
                <a:gd name="T0" fmla="*/ 196 w 210"/>
                <a:gd name="T1" fmla="*/ 0 h 31"/>
                <a:gd name="T2" fmla="*/ 15 w 210"/>
                <a:gd name="T3" fmla="*/ 0 h 31"/>
                <a:gd name="T4" fmla="*/ 9 w 210"/>
                <a:gd name="T5" fmla="*/ 2 h 31"/>
                <a:gd name="T6" fmla="*/ 5 w 210"/>
                <a:gd name="T7" fmla="*/ 5 h 31"/>
                <a:gd name="T8" fmla="*/ 2 w 210"/>
                <a:gd name="T9" fmla="*/ 10 h 31"/>
                <a:gd name="T10" fmla="*/ 0 w 210"/>
                <a:gd name="T11" fmla="*/ 15 h 31"/>
                <a:gd name="T12" fmla="*/ 2 w 210"/>
                <a:gd name="T13" fmla="*/ 21 h 31"/>
                <a:gd name="T14" fmla="*/ 5 w 210"/>
                <a:gd name="T15" fmla="*/ 26 h 31"/>
                <a:gd name="T16" fmla="*/ 9 w 210"/>
                <a:gd name="T17" fmla="*/ 30 h 31"/>
                <a:gd name="T18" fmla="*/ 15 w 210"/>
                <a:gd name="T19" fmla="*/ 31 h 31"/>
                <a:gd name="T20" fmla="*/ 196 w 210"/>
                <a:gd name="T21" fmla="*/ 31 h 31"/>
                <a:gd name="T22" fmla="*/ 202 w 210"/>
                <a:gd name="T23" fmla="*/ 30 h 31"/>
                <a:gd name="T24" fmla="*/ 207 w 210"/>
                <a:gd name="T25" fmla="*/ 26 h 31"/>
                <a:gd name="T26" fmla="*/ 209 w 210"/>
                <a:gd name="T27" fmla="*/ 21 h 31"/>
                <a:gd name="T28" fmla="*/ 210 w 210"/>
                <a:gd name="T29" fmla="*/ 15 h 31"/>
                <a:gd name="T30" fmla="*/ 209 w 210"/>
                <a:gd name="T31" fmla="*/ 10 h 31"/>
                <a:gd name="T32" fmla="*/ 207 w 210"/>
                <a:gd name="T33" fmla="*/ 5 h 31"/>
                <a:gd name="T34" fmla="*/ 202 w 210"/>
                <a:gd name="T35" fmla="*/ 2 h 31"/>
                <a:gd name="T36" fmla="*/ 196 w 21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5" name="Freeform 2130"/>
            <p:cNvSpPr/>
            <p:nvPr/>
          </p:nvSpPr>
          <p:spPr bwMode="auto">
            <a:xfrm>
              <a:off x="10569575" y="1074738"/>
              <a:ext cx="66675" cy="28575"/>
            </a:xfrm>
            <a:custGeom>
              <a:avLst/>
              <a:gdLst>
                <a:gd name="T0" fmla="*/ 196 w 210"/>
                <a:gd name="T1" fmla="*/ 0 h 91"/>
                <a:gd name="T2" fmla="*/ 15 w 210"/>
                <a:gd name="T3" fmla="*/ 0 h 91"/>
                <a:gd name="T4" fmla="*/ 9 w 210"/>
                <a:gd name="T5" fmla="*/ 1 h 91"/>
                <a:gd name="T6" fmla="*/ 5 w 210"/>
                <a:gd name="T7" fmla="*/ 5 h 91"/>
                <a:gd name="T8" fmla="*/ 2 w 210"/>
                <a:gd name="T9" fmla="*/ 10 h 91"/>
                <a:gd name="T10" fmla="*/ 0 w 210"/>
                <a:gd name="T11" fmla="*/ 16 h 91"/>
                <a:gd name="T12" fmla="*/ 2 w 210"/>
                <a:gd name="T13" fmla="*/ 21 h 91"/>
                <a:gd name="T14" fmla="*/ 5 w 210"/>
                <a:gd name="T15" fmla="*/ 26 h 91"/>
                <a:gd name="T16" fmla="*/ 9 w 210"/>
                <a:gd name="T17" fmla="*/ 30 h 91"/>
                <a:gd name="T18" fmla="*/ 15 w 210"/>
                <a:gd name="T19" fmla="*/ 31 h 91"/>
                <a:gd name="T20" fmla="*/ 91 w 210"/>
                <a:gd name="T21" fmla="*/ 31 h 91"/>
                <a:gd name="T22" fmla="*/ 91 w 210"/>
                <a:gd name="T23" fmla="*/ 76 h 91"/>
                <a:gd name="T24" fmla="*/ 92 w 210"/>
                <a:gd name="T25" fmla="*/ 82 h 91"/>
                <a:gd name="T26" fmla="*/ 94 w 210"/>
                <a:gd name="T27" fmla="*/ 87 h 91"/>
                <a:gd name="T28" fmla="*/ 99 w 210"/>
                <a:gd name="T29" fmla="*/ 89 h 91"/>
                <a:gd name="T30" fmla="*/ 105 w 210"/>
                <a:gd name="T31" fmla="*/ 91 h 91"/>
                <a:gd name="T32" fmla="*/ 111 w 210"/>
                <a:gd name="T33" fmla="*/ 89 h 91"/>
                <a:gd name="T34" fmla="*/ 116 w 210"/>
                <a:gd name="T35" fmla="*/ 87 h 91"/>
                <a:gd name="T36" fmla="*/ 120 w 210"/>
                <a:gd name="T37" fmla="*/ 82 h 91"/>
                <a:gd name="T38" fmla="*/ 120 w 210"/>
                <a:gd name="T39" fmla="*/ 76 h 91"/>
                <a:gd name="T40" fmla="*/ 120 w 210"/>
                <a:gd name="T41" fmla="*/ 31 h 91"/>
                <a:gd name="T42" fmla="*/ 196 w 210"/>
                <a:gd name="T43" fmla="*/ 31 h 91"/>
                <a:gd name="T44" fmla="*/ 202 w 210"/>
                <a:gd name="T45" fmla="*/ 30 h 91"/>
                <a:gd name="T46" fmla="*/ 207 w 210"/>
                <a:gd name="T47" fmla="*/ 26 h 91"/>
                <a:gd name="T48" fmla="*/ 209 w 210"/>
                <a:gd name="T49" fmla="*/ 21 h 91"/>
                <a:gd name="T50" fmla="*/ 210 w 210"/>
                <a:gd name="T51" fmla="*/ 16 h 91"/>
                <a:gd name="T52" fmla="*/ 209 w 210"/>
                <a:gd name="T53" fmla="*/ 10 h 91"/>
                <a:gd name="T54" fmla="*/ 207 w 210"/>
                <a:gd name="T55" fmla="*/ 5 h 91"/>
                <a:gd name="T56" fmla="*/ 202 w 210"/>
                <a:gd name="T57" fmla="*/ 1 h 91"/>
                <a:gd name="T58" fmla="*/ 196 w 210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0" name="TextBox 88"/>
          <p:cNvSpPr txBox="1"/>
          <p:nvPr/>
        </p:nvSpPr>
        <p:spPr>
          <a:xfrm>
            <a:off x="1161872" y="2102536"/>
            <a:ext cx="1588211" cy="168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/>
              <a:t>x week</a:t>
            </a:r>
            <a:endParaRPr lang="en-IN" altLang="en-US" sz="11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F5D1-1D08-4052-A39A-36F56078DC4A}" type="datetime6">
              <a:rPr lang="en-IN" smtClean="0"/>
            </a:fld>
            <a:endParaRPr lang="en-US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Sustainable Outreach and Universal Leadership Limited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9180" y="474113"/>
            <a:ext cx="10652971" cy="68007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tentative STEADY STATE plan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71"/>
          <p:cNvSpPr txBox="1"/>
          <p:nvPr/>
        </p:nvSpPr>
        <p:spPr>
          <a:xfrm>
            <a:off x="1179385" y="1154192"/>
            <a:ext cx="31894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IN" altLang="en-US" dirty="0"/>
              <a:t>Warranty Period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308385" y="1165977"/>
            <a:ext cx="43086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2800" b="1" dirty="0" smtClean="0"/>
              <a:t>Support Period</a:t>
            </a:r>
            <a:endParaRPr lang="en-IN" altLang="en-US" sz="28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68800" y="1744070"/>
            <a:ext cx="158821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 smtClean="0"/>
              <a:t>Change Request</a:t>
            </a:r>
            <a:endParaRPr lang="en-IN" altLang="en-US" sz="1100" dirty="0" smtClean="0"/>
          </a:p>
          <a:p>
            <a:r>
              <a:rPr lang="en-IN" altLang="en-US" sz="1100" dirty="0" smtClean="0"/>
              <a:t>3 years</a:t>
            </a:r>
            <a:endParaRPr lang="en-IN" altLang="en-US" sz="1100" dirty="0"/>
          </a:p>
        </p:txBody>
      </p:sp>
      <p:sp>
        <p:nvSpPr>
          <p:cNvPr id="20" name="TextBox 88"/>
          <p:cNvSpPr txBox="1"/>
          <p:nvPr/>
        </p:nvSpPr>
        <p:spPr>
          <a:xfrm>
            <a:off x="1390968" y="1756140"/>
            <a:ext cx="1923985" cy="50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altLang="en-US" sz="1100" dirty="0" smtClean="0"/>
              <a:t>Break Fix </a:t>
            </a:r>
            <a:endParaRPr lang="en-IN" altLang="en-US" sz="1100" dirty="0" smtClean="0"/>
          </a:p>
          <a:p>
            <a:r>
              <a:rPr lang="en-IN" altLang="en-US" sz="1100" dirty="0" smtClean="0"/>
              <a:t>Simple Changes</a:t>
            </a:r>
            <a:endParaRPr lang="en-IN" altLang="en-US" sz="1100" dirty="0" smtClean="0"/>
          </a:p>
          <a:p>
            <a:endParaRPr lang="en-IN" altLang="en-US" sz="11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fld id="{C990F5D1-1D08-4052-A39A-36F56078DC4A}" type="datetime6">
              <a:rPr lang="en-IN" smtClean="0"/>
            </a:fld>
            <a:endParaRPr lang="en-US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3764869" y="2226026"/>
          <a:ext cx="6875421" cy="2444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Rectangle 3"/>
          <p:cNvSpPr/>
          <p:nvPr/>
        </p:nvSpPr>
        <p:spPr>
          <a:xfrm>
            <a:off x="1279307" y="4849091"/>
            <a:ext cx="172414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Remote Support</a:t>
            </a:r>
            <a:endParaRPr lang="en-IN" dirty="0"/>
          </a:p>
        </p:txBody>
      </p:sp>
      <p:pic>
        <p:nvPicPr>
          <p:cNvPr id="7" name="Picture 6" descr="Promote &lt;strong&gt;Worker&lt;/strong&gt; | AllAboutLean.com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97849" y="4355694"/>
            <a:ext cx="1487055" cy="630256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764870" y="4814743"/>
            <a:ext cx="6875421" cy="1320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Core Support team at Bhubaneswar</a:t>
            </a:r>
            <a:endParaRPr lang="en-IN" sz="24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57449" y="5509491"/>
            <a:ext cx="109596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66360"/>
            <a:ext cx="9905999" cy="20084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5400" dirty="0" smtClean="0"/>
          </a:p>
          <a:p>
            <a:pPr marL="0" indent="0" algn="ctr">
              <a:buNone/>
            </a:pPr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90F5D1-1D08-4052-A39A-36F56078DC4A}" type="datetime6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all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Sustainable Outreach and Universal Leadership Limited</a:t>
            </a: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296237" y="88552"/>
            <a:ext cx="9905998" cy="702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Question</a:t>
            </a:r>
            <a:endParaRPr lang="en-IN" dirty="0"/>
          </a:p>
        </p:txBody>
      </p:sp>
      <p:pic>
        <p:nvPicPr>
          <p:cNvPr id="8" name="Picture 7" descr="&lt;strong&gt;Question&lt;/strong&gt; mark 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91" y="88552"/>
            <a:ext cx="1341582" cy="1341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SOUL</a:t>
            </a:r>
            <a:br>
              <a:rPr lang="en-US" dirty="0"/>
            </a:br>
            <a:r>
              <a:rPr lang="en-US" sz="2000" i="1" dirty="0"/>
              <a:t>Serving the society with meaningful and sustainable solutions </a:t>
            </a:r>
            <a:endParaRPr lang="en-IN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3331-EB46-4743-9025-66ABD7B2A17C}" type="datetime6">
              <a:rPr lang="en-IN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Text Placeholder 2"/>
          <p:cNvSpPr txBox="1"/>
          <p:nvPr/>
        </p:nvSpPr>
        <p:spPr>
          <a:xfrm>
            <a:off x="1895475" y="4419599"/>
            <a:ext cx="9150394" cy="137159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Reg. Off.: Campus No. 2, Plot No. 384/2165, 383, Patia, Chandaka Industrial Estate, Bhubaneswar - 751024 | Corporate Office: Ground Floor, New Block, Campus-1,KIIT, Bhubaneswar - 751024</a:t>
            </a:r>
            <a:endParaRPr lang="en-US" sz="6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</a:rPr>
              <a:t>+91 (0) 70777 69334</a:t>
            </a:r>
            <a:endParaRPr lang="en-US" sz="6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smtClean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soul@soulunileaders.com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8" descr="Email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075" y="5376861"/>
            <a:ext cx="414336" cy="414336"/>
          </a:xfrm>
          <a:prstGeom prst="rect">
            <a:avLst/>
          </a:prstGeom>
        </p:spPr>
      </p:pic>
      <p:pic>
        <p:nvPicPr>
          <p:cNvPr id="9" name="Graphic 10" descr="City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2075" y="4419599"/>
            <a:ext cx="414336" cy="414336"/>
          </a:xfrm>
          <a:prstGeom prst="rect">
            <a:avLst/>
          </a:prstGeom>
        </p:spPr>
      </p:pic>
      <p:pic>
        <p:nvPicPr>
          <p:cNvPr id="10" name="Graphic 12" descr="Receiver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2075" y="4898230"/>
            <a:ext cx="414336" cy="41433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90968" y="6348160"/>
            <a:ext cx="512488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pic>
        <p:nvPicPr>
          <p:cNvPr id="48" name="Picture 47" descr="soul_edited_edited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98855" y="6336030"/>
            <a:ext cx="422275" cy="42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About SOul - a kiit company</a:t>
            </a:r>
            <a:endParaRPr lang="en-I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3331-EB46-4743-9025-66ABD7B2A17C}" type="datetime6">
              <a:rPr lang="en-I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514" name="TextBox 104"/>
          <p:cNvSpPr txBox="1"/>
          <p:nvPr/>
        </p:nvSpPr>
        <p:spPr>
          <a:xfrm>
            <a:off x="5706745" y="2086293"/>
            <a:ext cx="5133975" cy="36010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KIIT is comitted to high quality research and provides outstanding facilities and a supportive environment.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KIIT’s research portfolio extends across many different areas including, but not limited to, biotechnology, medicine; rural management; physical activity and nutrition; education; and social and mental health.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SOUL will leverage these skillsets and research outcomes to build world class products and services for its distinguished clients.</a:t>
            </a:r>
            <a:endParaRPr lang="en-IN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27785" y="1954530"/>
            <a:ext cx="3799840" cy="4336415"/>
            <a:chOff x="1966751" y="1498241"/>
            <a:chExt cx="4382191" cy="4756085"/>
          </a:xfrm>
        </p:grpSpPr>
        <p:sp>
          <p:nvSpPr>
            <p:cNvPr id="307" name="Oval 306"/>
            <p:cNvSpPr>
              <a:spLocks noChangeArrowheads="1"/>
            </p:cNvSpPr>
            <p:nvPr/>
          </p:nvSpPr>
          <p:spPr bwMode="auto">
            <a:xfrm>
              <a:off x="1966751" y="2189756"/>
              <a:ext cx="3686160" cy="368615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5" name="Freeform 314"/>
            <p:cNvSpPr/>
            <p:nvPr/>
          </p:nvSpPr>
          <p:spPr bwMode="auto">
            <a:xfrm>
              <a:off x="3768532" y="4715706"/>
              <a:ext cx="1411844" cy="1538620"/>
            </a:xfrm>
            <a:custGeom>
              <a:avLst/>
              <a:gdLst>
                <a:gd name="T0" fmla="*/ 0 w 310"/>
                <a:gd name="T1" fmla="*/ 28 h 338"/>
                <a:gd name="T2" fmla="*/ 1 w 310"/>
                <a:gd name="T3" fmla="*/ 328 h 338"/>
                <a:gd name="T4" fmla="*/ 310 w 310"/>
                <a:gd name="T5" fmla="*/ 215 h 338"/>
                <a:gd name="T6" fmla="*/ 273 w 310"/>
                <a:gd name="T7" fmla="*/ 96 h 338"/>
                <a:gd name="T8" fmla="*/ 175 w 310"/>
                <a:gd name="T9" fmla="*/ 20 h 338"/>
                <a:gd name="T10" fmla="*/ 105 w 310"/>
                <a:gd name="T11" fmla="*/ 0 h 338"/>
                <a:gd name="T12" fmla="*/ 0 w 310"/>
                <a:gd name="T13" fmla="*/ 2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8">
                  <a:moveTo>
                    <a:pt x="0" y="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74" y="338"/>
                    <a:pt x="310" y="215"/>
                  </a:cubicBezTo>
                  <a:cubicBezTo>
                    <a:pt x="273" y="96"/>
                    <a:pt x="273" y="96"/>
                    <a:pt x="273" y="96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AAAAAA"/>
            </a:solidFill>
            <a:ln w="3175" cap="flat">
              <a:noFill/>
              <a:prstDash val="solid"/>
              <a:miter lim="800000"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6" name="Freeform 315"/>
            <p:cNvSpPr/>
            <p:nvPr/>
          </p:nvSpPr>
          <p:spPr bwMode="auto">
            <a:xfrm>
              <a:off x="4246830" y="4041479"/>
              <a:ext cx="1811386" cy="1774888"/>
            </a:xfrm>
            <a:custGeom>
              <a:avLst/>
              <a:gdLst>
                <a:gd name="T0" fmla="*/ 231 w 398"/>
                <a:gd name="T1" fmla="*/ 390 h 390"/>
                <a:gd name="T2" fmla="*/ 0 w 398"/>
                <a:gd name="T3" fmla="*/ 148 h 390"/>
                <a:gd name="T4" fmla="*/ 80 w 398"/>
                <a:gd name="T5" fmla="*/ 28 h 390"/>
                <a:gd name="T6" fmla="*/ 398 w 398"/>
                <a:gd name="T7" fmla="*/ 0 h 390"/>
                <a:gd name="T8" fmla="*/ 396 w 398"/>
                <a:gd name="T9" fmla="*/ 27 h 390"/>
                <a:gd name="T10" fmla="*/ 231 w 398"/>
                <a:gd name="T1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" h="390">
                  <a:moveTo>
                    <a:pt x="231" y="39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96" y="27"/>
                    <a:pt x="388" y="250"/>
                    <a:pt x="231" y="390"/>
                  </a:cubicBezTo>
                  <a:close/>
                </a:path>
              </a:pathLst>
            </a:custGeom>
            <a:solidFill>
              <a:srgbClr val="FEA34F"/>
            </a:solidFill>
            <a:ln w="3175" cap="flat">
              <a:noFill/>
              <a:prstDash val="solid"/>
              <a:miter lim="800000"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3" name="Freeform 502"/>
            <p:cNvSpPr/>
            <p:nvPr/>
          </p:nvSpPr>
          <p:spPr bwMode="auto">
            <a:xfrm>
              <a:off x="4360162" y="2303087"/>
              <a:ext cx="1840198" cy="1867090"/>
            </a:xfrm>
            <a:custGeom>
              <a:avLst/>
              <a:gdLst>
                <a:gd name="T0" fmla="*/ 403 w 404"/>
                <a:gd name="T1" fmla="*/ 409 h 410"/>
                <a:gd name="T2" fmla="*/ 55 w 404"/>
                <a:gd name="T3" fmla="*/ 410 h 410"/>
                <a:gd name="T4" fmla="*/ 0 w 404"/>
                <a:gd name="T5" fmla="*/ 256 h 410"/>
                <a:gd name="T6" fmla="*/ 222 w 404"/>
                <a:gd name="T7" fmla="*/ 0 h 410"/>
                <a:gd name="T8" fmla="*/ 244 w 404"/>
                <a:gd name="T9" fmla="*/ 17 h 410"/>
                <a:gd name="T10" fmla="*/ 403 w 404"/>
                <a:gd name="T11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410">
                  <a:moveTo>
                    <a:pt x="403" y="409"/>
                  </a:moveTo>
                  <a:cubicBezTo>
                    <a:pt x="55" y="410"/>
                    <a:pt x="55" y="410"/>
                    <a:pt x="55" y="41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4" y="17"/>
                    <a:pt x="404" y="167"/>
                    <a:pt x="403" y="409"/>
                  </a:cubicBezTo>
                  <a:close/>
                </a:path>
              </a:pathLst>
            </a:custGeom>
            <a:solidFill>
              <a:srgbClr val="46B688"/>
            </a:solidFill>
            <a:ln w="3175" cap="flat">
              <a:noFill/>
              <a:prstDash val="solid"/>
              <a:miter lim="800000"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3595653" y="1498241"/>
              <a:ext cx="1957372" cy="1984263"/>
            </a:xfrm>
            <a:custGeom>
              <a:avLst/>
              <a:gdLst>
                <a:gd name="T0" fmla="*/ 0 w 430"/>
                <a:gd name="T1" fmla="*/ 6 h 436"/>
                <a:gd name="T2" fmla="*/ 7 w 430"/>
                <a:gd name="T3" fmla="*/ 383 h 436"/>
                <a:gd name="T4" fmla="*/ 177 w 430"/>
                <a:gd name="T5" fmla="*/ 436 h 436"/>
                <a:gd name="T6" fmla="*/ 430 w 430"/>
                <a:gd name="T7" fmla="*/ 175 h 436"/>
                <a:gd name="T8" fmla="*/ 0 w 430"/>
                <a:gd name="T9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6">
                  <a:moveTo>
                    <a:pt x="0" y="6"/>
                  </a:moveTo>
                  <a:cubicBezTo>
                    <a:pt x="7" y="383"/>
                    <a:pt x="7" y="383"/>
                    <a:pt x="7" y="383"/>
                  </a:cubicBezTo>
                  <a:cubicBezTo>
                    <a:pt x="177" y="436"/>
                    <a:pt x="177" y="436"/>
                    <a:pt x="177" y="436"/>
                  </a:cubicBezTo>
                  <a:cubicBezTo>
                    <a:pt x="430" y="175"/>
                    <a:pt x="430" y="175"/>
                    <a:pt x="430" y="175"/>
                  </a:cubicBezTo>
                  <a:cubicBezTo>
                    <a:pt x="430" y="175"/>
                    <a:pt x="262" y="0"/>
                    <a:pt x="0" y="6"/>
                  </a:cubicBezTo>
                  <a:close/>
                </a:path>
              </a:pathLst>
            </a:custGeom>
            <a:solidFill>
              <a:srgbClr val="016AA3"/>
            </a:solidFill>
            <a:ln w="3175" cap="flat">
              <a:noFill/>
              <a:prstDash val="solid"/>
              <a:miter lim="800000"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05" name="Group 504"/>
            <p:cNvGrpSpPr/>
            <p:nvPr/>
          </p:nvGrpSpPr>
          <p:grpSpPr>
            <a:xfrm>
              <a:off x="2844592" y="3067595"/>
              <a:ext cx="1930480" cy="1930479"/>
              <a:chOff x="1497013" y="3295650"/>
              <a:chExt cx="1595438" cy="1595437"/>
            </a:xfrm>
          </p:grpSpPr>
          <p:sp>
            <p:nvSpPr>
              <p:cNvPr id="506" name="Oval 505"/>
              <p:cNvSpPr>
                <a:spLocks noChangeArrowheads="1"/>
              </p:cNvSpPr>
              <p:nvPr/>
            </p:nvSpPr>
            <p:spPr bwMode="auto">
              <a:xfrm>
                <a:off x="1497013" y="3295650"/>
                <a:ext cx="1595438" cy="1595437"/>
              </a:xfrm>
              <a:prstGeom prst="ellipse">
                <a:avLst/>
              </a:prstGeom>
              <a:solidFill>
                <a:schemeClr val="bg1"/>
              </a:solidFill>
              <a:ln w="3175" cap="flat">
                <a:noFill/>
                <a:prstDash val="solid"/>
                <a:miter lim="800000"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7" name="Oval 506"/>
              <p:cNvSpPr>
                <a:spLocks noChangeArrowheads="1"/>
              </p:cNvSpPr>
              <p:nvPr/>
            </p:nvSpPr>
            <p:spPr bwMode="auto">
              <a:xfrm>
                <a:off x="1625600" y="3424238"/>
                <a:ext cx="1338263" cy="1338262"/>
              </a:xfrm>
              <a:prstGeom prst="ellipse">
                <a:avLst/>
              </a:prstGeom>
              <a:solidFill>
                <a:srgbClr val="AAAAAA"/>
              </a:solidFill>
              <a:ln w="3175" cap="flat">
                <a:noFill/>
                <a:prstDash val="solid"/>
                <a:miter lim="800000"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8" name="Oval 507"/>
              <p:cNvSpPr>
                <a:spLocks noChangeArrowheads="1"/>
              </p:cNvSpPr>
              <p:nvPr/>
            </p:nvSpPr>
            <p:spPr bwMode="auto">
              <a:xfrm>
                <a:off x="1733106" y="3531743"/>
                <a:ext cx="1123251" cy="1123251"/>
              </a:xfrm>
              <a:prstGeom prst="ellipse">
                <a:avLst/>
              </a:prstGeom>
              <a:solidFill>
                <a:schemeClr val="bg1"/>
              </a:solidFill>
              <a:ln w="3175" cap="flat">
                <a:noFill/>
                <a:prstDash val="solid"/>
                <a:miter lim="800000"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10" name="TextBox 105"/>
            <p:cNvSpPr txBox="1"/>
            <p:nvPr/>
          </p:nvSpPr>
          <p:spPr>
            <a:xfrm>
              <a:off x="3794295" y="2389459"/>
              <a:ext cx="993205" cy="20197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1200" b="1" dirty="0" smtClean="0">
                  <a:solidFill>
                    <a:schemeClr val="bg1"/>
                  </a:solidFill>
                </a:rPr>
                <a:t>projects</a:t>
              </a:r>
              <a:endParaRPr lang="en-I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511" name="TextBox 128"/>
            <p:cNvSpPr txBox="1"/>
            <p:nvPr/>
          </p:nvSpPr>
          <p:spPr>
            <a:xfrm>
              <a:off x="4875518" y="3665601"/>
              <a:ext cx="1182694" cy="20197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1200" b="1" dirty="0">
                  <a:solidFill>
                    <a:schemeClr val="bg1"/>
                  </a:solidFill>
                </a:rPr>
                <a:t> publications</a:t>
              </a:r>
              <a:endParaRPr lang="en-I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2" name="TextBox 133"/>
            <p:cNvSpPr txBox="1"/>
            <p:nvPr/>
          </p:nvSpPr>
          <p:spPr>
            <a:xfrm>
              <a:off x="4619207" y="4867683"/>
              <a:ext cx="1152669" cy="20197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1200" b="1" dirty="0">
                  <a:solidFill>
                    <a:schemeClr val="bg1"/>
                  </a:solidFill>
                </a:rPr>
                <a:t> Researchers</a:t>
              </a:r>
              <a:endParaRPr lang="en-I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138"/>
            <p:cNvSpPr txBox="1"/>
            <p:nvPr/>
          </p:nvSpPr>
          <p:spPr>
            <a:xfrm>
              <a:off x="3837136" y="5698000"/>
              <a:ext cx="993205" cy="20197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1200" b="1" dirty="0">
                  <a:solidFill>
                    <a:schemeClr val="bg1"/>
                  </a:solidFill>
                </a:rPr>
                <a:t>students</a:t>
              </a:r>
              <a:endParaRPr lang="en-I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105"/>
            <p:cNvSpPr txBox="1"/>
            <p:nvPr/>
          </p:nvSpPr>
          <p:spPr>
            <a:xfrm>
              <a:off x="3851488" y="1972356"/>
              <a:ext cx="993205" cy="53975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3200" dirty="0" smtClean="0">
                  <a:solidFill>
                    <a:schemeClr val="bg1"/>
                  </a:solidFill>
                  <a:latin typeface="+mj-lt"/>
                </a:rPr>
                <a:t>90+</a:t>
              </a:r>
              <a:endParaRPr lang="en-IN" altLang="en-US" sz="320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3" name="TextBox 105"/>
            <p:cNvSpPr txBox="1"/>
            <p:nvPr/>
          </p:nvSpPr>
          <p:spPr>
            <a:xfrm>
              <a:off x="4489587" y="3187839"/>
              <a:ext cx="1859355" cy="53975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3200" dirty="0" smtClean="0">
                  <a:solidFill>
                    <a:schemeClr val="bg1"/>
                  </a:solidFill>
                  <a:latin typeface="+mj-lt"/>
                </a:rPr>
                <a:t>1921+</a:t>
              </a:r>
              <a:endParaRPr lang="en-IN" altLang="en-US" sz="320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4" name="TextBox 105"/>
            <p:cNvSpPr txBox="1"/>
            <p:nvPr/>
          </p:nvSpPr>
          <p:spPr>
            <a:xfrm>
              <a:off x="4488854" y="4389917"/>
              <a:ext cx="1569358" cy="53975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3200" dirty="0" smtClean="0">
                  <a:solidFill>
                    <a:schemeClr val="bg1"/>
                  </a:solidFill>
                  <a:latin typeface="+mj-lt"/>
                </a:rPr>
                <a:t>25</a:t>
              </a:r>
              <a:r>
                <a:rPr lang="en-US" sz="3200" dirty="0" smtClean="0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en-IN" altLang="en-US" sz="3200" dirty="0" smtClean="0">
                  <a:solidFill>
                    <a:schemeClr val="bg1"/>
                  </a:solidFill>
                  <a:latin typeface="+mj-lt"/>
                </a:rPr>
                <a:t>0</a:t>
              </a:r>
              <a:endParaRPr lang="en-IN" altLang="en-US" sz="320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5" name="TextBox 105"/>
            <p:cNvSpPr txBox="1"/>
            <p:nvPr/>
          </p:nvSpPr>
          <p:spPr>
            <a:xfrm>
              <a:off x="3781435" y="5250039"/>
              <a:ext cx="1238350" cy="539752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altLang="en-US" sz="3200" dirty="0" smtClean="0">
                  <a:solidFill>
                    <a:schemeClr val="bg1"/>
                  </a:solidFill>
                  <a:latin typeface="+mj-lt"/>
                </a:rPr>
                <a:t>30K</a:t>
              </a:r>
              <a:endParaRPr lang="en-IN" altLang="en-US" sz="3200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526" name="Group 525"/>
            <p:cNvGrpSpPr/>
            <p:nvPr/>
          </p:nvGrpSpPr>
          <p:grpSpPr>
            <a:xfrm>
              <a:off x="3486710" y="3711635"/>
              <a:ext cx="642400" cy="642400"/>
              <a:chOff x="7613650" y="1387475"/>
              <a:chExt cx="284163" cy="284163"/>
            </a:xfrm>
            <a:solidFill>
              <a:srgbClr val="AAAAAA"/>
            </a:solidFill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grpSpPr>
          <p:sp>
            <p:nvSpPr>
              <p:cNvPr id="527" name="Freeform 4359"/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8" name="Freeform 4360"/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COMPETENCY AREAS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F5D1-1D08-4052-A39A-36F56078DC4A}" type="datetime6">
              <a:rPr lang="en-IN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704850" y="2459355"/>
            <a:ext cx="11295380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4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0837" y="2583123"/>
            <a:ext cx="9859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and human development – 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helping you design and implement enabling structures and operating models for the new age workforce with focus on professional and personal growth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363" y="2459668"/>
            <a:ext cx="701970" cy="7019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104"/>
          <p:cNvSpPr/>
          <p:nvPr/>
        </p:nvSpPr>
        <p:spPr>
          <a:xfrm>
            <a:off x="860316" y="2529780"/>
            <a:ext cx="456829" cy="561747"/>
          </a:xfrm>
          <a:prstGeom prst="rightArrow">
            <a:avLst>
              <a:gd name="adj1" fmla="val 50000"/>
              <a:gd name="adj2" fmla="val 70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50" y="2652744"/>
            <a:ext cx="706382" cy="3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54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704215" y="1662430"/>
            <a:ext cx="11294110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4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0837" y="1786129"/>
            <a:ext cx="985923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transformation – 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strategies and implementation support for enabling your business with latest technologies such as </a:t>
            </a:r>
            <a:r>
              <a:rPr lang="en-IN" alt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ERP, 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IOT, AI, ML and other new age information technology solutions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4363" y="1662674"/>
            <a:ext cx="701970" cy="701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99"/>
          <p:cNvSpPr/>
          <p:nvPr/>
        </p:nvSpPr>
        <p:spPr>
          <a:xfrm>
            <a:off x="860316" y="1732786"/>
            <a:ext cx="456829" cy="561747"/>
          </a:xfrm>
          <a:prstGeom prst="rightArrow">
            <a:avLst>
              <a:gd name="adj1" fmla="val 50000"/>
              <a:gd name="adj2" fmla="val 70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650" y="1855750"/>
            <a:ext cx="706382" cy="3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54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ltGray">
          <a:xfrm>
            <a:off x="704850" y="3256915"/>
            <a:ext cx="11293475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40" dirty="0" err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0837" y="3380116"/>
            <a:ext cx="9859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Policy, regulatory and governance – 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you on advocating for and responding to, requisite policy, regulatory and governance needs, internally and externally, for growth and sustenance of your business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4363" y="3256661"/>
            <a:ext cx="701970" cy="701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09"/>
          <p:cNvSpPr/>
          <p:nvPr/>
        </p:nvSpPr>
        <p:spPr>
          <a:xfrm>
            <a:off x="860316" y="3326773"/>
            <a:ext cx="456829" cy="561747"/>
          </a:xfrm>
          <a:prstGeom prst="rightArrow">
            <a:avLst>
              <a:gd name="adj1" fmla="val 50000"/>
              <a:gd name="adj2" fmla="val 70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650" y="3449737"/>
            <a:ext cx="706382" cy="3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54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ltGray">
          <a:xfrm>
            <a:off x="704215" y="4053840"/>
            <a:ext cx="11294110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40" dirty="0" err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40837" y="4177107"/>
            <a:ext cx="9859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function effectiveness 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supporting your finance and accounts management business processes to become more lean and efficient and responsive to the evolving statutory and regulatory requirements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363" y="4053652"/>
            <a:ext cx="701970" cy="7019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167"/>
          <p:cNvSpPr/>
          <p:nvPr/>
        </p:nvSpPr>
        <p:spPr>
          <a:xfrm>
            <a:off x="860316" y="4123764"/>
            <a:ext cx="456829" cy="561747"/>
          </a:xfrm>
          <a:prstGeom prst="rightArrow">
            <a:avLst>
              <a:gd name="adj1" fmla="val 50000"/>
              <a:gd name="adj2" fmla="val 70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650" y="4246728"/>
            <a:ext cx="706382" cy="3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54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704850" y="4852670"/>
            <a:ext cx="11323955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40" dirty="0" err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40837" y="4976098"/>
            <a:ext cx="9859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and technical –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supporting your infrastructure design and development requirements with the best-in-class ideas and proof of concepts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363" y="4852643"/>
            <a:ext cx="701970" cy="701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54"/>
          <p:cNvSpPr/>
          <p:nvPr/>
        </p:nvSpPr>
        <p:spPr>
          <a:xfrm>
            <a:off x="860316" y="4922755"/>
            <a:ext cx="456829" cy="561747"/>
          </a:xfrm>
          <a:prstGeom prst="rightArrow">
            <a:avLst>
              <a:gd name="adj1" fmla="val 50000"/>
              <a:gd name="adj2" fmla="val 70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650" y="5045719"/>
            <a:ext cx="706382" cy="3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54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ltGray">
          <a:xfrm>
            <a:off x="704850" y="5643245"/>
            <a:ext cx="11293475" cy="701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40" dirty="0" err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40837" y="5766673"/>
            <a:ext cx="9859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 and project management 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supporting you in planning, directing, coordinating, reviewing and monitoring of large programmes / projects, involving multiple stakeholders and / or multiple executing agencies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4363" y="5643218"/>
            <a:ext cx="701970" cy="701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ight Arrow 60"/>
          <p:cNvSpPr/>
          <p:nvPr/>
        </p:nvSpPr>
        <p:spPr>
          <a:xfrm>
            <a:off x="860316" y="5713330"/>
            <a:ext cx="456829" cy="561747"/>
          </a:xfrm>
          <a:prstGeom prst="rightArrow">
            <a:avLst>
              <a:gd name="adj1" fmla="val 50000"/>
              <a:gd name="adj2" fmla="val 70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95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650" y="5836294"/>
            <a:ext cx="706382" cy="3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54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1"/>
          <p:cNvGrpSpPr>
            <a:grpSpLocks noChangeAspect="1"/>
          </p:cNvGrpSpPr>
          <p:nvPr/>
        </p:nvGrpSpPr>
        <p:grpSpPr bwMode="auto">
          <a:xfrm>
            <a:off x="11300651" y="1698459"/>
            <a:ext cx="671408" cy="643774"/>
            <a:chOff x="986" y="0"/>
            <a:chExt cx="6691" cy="6690"/>
          </a:xfrm>
          <a:solidFill>
            <a:schemeClr val="accent5">
              <a:lumMod val="75000"/>
            </a:schemeClr>
          </a:solidFill>
        </p:grpSpPr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986" y="0"/>
              <a:ext cx="6691" cy="6690"/>
            </a:xfrm>
            <a:custGeom>
              <a:avLst/>
              <a:gdLst>
                <a:gd name="T0" fmla="*/ 0 w 6691"/>
                <a:gd name="T1" fmla="*/ 0 h 6690"/>
                <a:gd name="T2" fmla="*/ 0 w 6691"/>
                <a:gd name="T3" fmla="*/ 6690 h 6690"/>
                <a:gd name="T4" fmla="*/ 6691 w 6691"/>
                <a:gd name="T5" fmla="*/ 6690 h 6690"/>
                <a:gd name="T6" fmla="*/ 6691 w 6691"/>
                <a:gd name="T7" fmla="*/ 0 h 6690"/>
                <a:gd name="T8" fmla="*/ 0 w 6691"/>
                <a:gd name="T9" fmla="*/ 0 h 6690"/>
                <a:gd name="T10" fmla="*/ 6405 w 6691"/>
                <a:gd name="T11" fmla="*/ 6406 h 6690"/>
                <a:gd name="T12" fmla="*/ 286 w 6691"/>
                <a:gd name="T13" fmla="*/ 6406 h 6690"/>
                <a:gd name="T14" fmla="*/ 286 w 6691"/>
                <a:gd name="T15" fmla="*/ 284 h 6690"/>
                <a:gd name="T16" fmla="*/ 6405 w 6691"/>
                <a:gd name="T17" fmla="*/ 284 h 6690"/>
                <a:gd name="T18" fmla="*/ 6405 w 6691"/>
                <a:gd name="T19" fmla="*/ 6406 h 6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91" h="6690">
                  <a:moveTo>
                    <a:pt x="0" y="0"/>
                  </a:moveTo>
                  <a:lnTo>
                    <a:pt x="0" y="6690"/>
                  </a:lnTo>
                  <a:lnTo>
                    <a:pt x="6691" y="6690"/>
                  </a:lnTo>
                  <a:lnTo>
                    <a:pt x="6691" y="0"/>
                  </a:lnTo>
                  <a:lnTo>
                    <a:pt x="0" y="0"/>
                  </a:lnTo>
                  <a:close/>
                  <a:moveTo>
                    <a:pt x="6405" y="6406"/>
                  </a:moveTo>
                  <a:lnTo>
                    <a:pt x="286" y="6406"/>
                  </a:lnTo>
                  <a:lnTo>
                    <a:pt x="286" y="284"/>
                  </a:lnTo>
                  <a:lnTo>
                    <a:pt x="6405" y="284"/>
                  </a:lnTo>
                  <a:lnTo>
                    <a:pt x="6405" y="640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1500" y="1906"/>
              <a:ext cx="5663" cy="3192"/>
            </a:xfrm>
            <a:custGeom>
              <a:avLst/>
              <a:gdLst>
                <a:gd name="T0" fmla="*/ 978 w 5663"/>
                <a:gd name="T1" fmla="*/ 2896 h 3192"/>
                <a:gd name="T2" fmla="*/ 678 w 5663"/>
                <a:gd name="T3" fmla="*/ 2788 h 3192"/>
                <a:gd name="T4" fmla="*/ 448 w 5663"/>
                <a:gd name="T5" fmla="*/ 2578 h 3192"/>
                <a:gd name="T6" fmla="*/ 310 w 5663"/>
                <a:gd name="T7" fmla="*/ 2294 h 3192"/>
                <a:gd name="T8" fmla="*/ 290 w 5663"/>
                <a:gd name="T9" fmla="*/ 2006 h 3192"/>
                <a:gd name="T10" fmla="*/ 384 w 5663"/>
                <a:gd name="T11" fmla="*/ 1700 h 3192"/>
                <a:gd name="T12" fmla="*/ 582 w 5663"/>
                <a:gd name="T13" fmla="*/ 1460 h 3192"/>
                <a:gd name="T14" fmla="*/ 860 w 5663"/>
                <a:gd name="T15" fmla="*/ 1310 h 3192"/>
                <a:gd name="T16" fmla="*/ 1138 w 5663"/>
                <a:gd name="T17" fmla="*/ 1274 h 3192"/>
                <a:gd name="T18" fmla="*/ 1402 w 5663"/>
                <a:gd name="T19" fmla="*/ 988 h 3192"/>
                <a:gd name="T20" fmla="*/ 1642 w 5663"/>
                <a:gd name="T21" fmla="*/ 662 h 3192"/>
                <a:gd name="T22" fmla="*/ 1968 w 5663"/>
                <a:gd name="T23" fmla="*/ 428 h 3192"/>
                <a:gd name="T24" fmla="*/ 2354 w 5663"/>
                <a:gd name="T25" fmla="*/ 302 h 3192"/>
                <a:gd name="T26" fmla="*/ 2704 w 5663"/>
                <a:gd name="T27" fmla="*/ 292 h 3192"/>
                <a:gd name="T28" fmla="*/ 3061 w 5663"/>
                <a:gd name="T29" fmla="*/ 384 h 3192"/>
                <a:gd name="T30" fmla="*/ 3377 w 5663"/>
                <a:gd name="T31" fmla="*/ 572 h 3192"/>
                <a:gd name="T32" fmla="*/ 3631 w 5663"/>
                <a:gd name="T33" fmla="*/ 838 h 3192"/>
                <a:gd name="T34" fmla="*/ 3989 w 5663"/>
                <a:gd name="T35" fmla="*/ 1070 h 3192"/>
                <a:gd name="T36" fmla="*/ 4131 w 5663"/>
                <a:gd name="T37" fmla="*/ 958 h 3192"/>
                <a:gd name="T38" fmla="*/ 4307 w 5663"/>
                <a:gd name="T39" fmla="*/ 918 h 3192"/>
                <a:gd name="T40" fmla="*/ 4567 w 5663"/>
                <a:gd name="T41" fmla="*/ 1012 h 3192"/>
                <a:gd name="T42" fmla="*/ 4713 w 5663"/>
                <a:gd name="T43" fmla="*/ 1284 h 3192"/>
                <a:gd name="T44" fmla="*/ 4803 w 5663"/>
                <a:gd name="T45" fmla="*/ 1688 h 3192"/>
                <a:gd name="T46" fmla="*/ 5003 w 5663"/>
                <a:gd name="T47" fmla="*/ 1734 h 3192"/>
                <a:gd name="T48" fmla="*/ 5191 w 5663"/>
                <a:gd name="T49" fmla="*/ 1858 h 3192"/>
                <a:gd name="T50" fmla="*/ 5321 w 5663"/>
                <a:gd name="T51" fmla="*/ 2042 h 3192"/>
                <a:gd name="T52" fmla="*/ 5377 w 5663"/>
                <a:gd name="T53" fmla="*/ 2266 h 3192"/>
                <a:gd name="T54" fmla="*/ 5349 w 5663"/>
                <a:gd name="T55" fmla="*/ 2478 h 3192"/>
                <a:gd name="T56" fmla="*/ 5237 w 5663"/>
                <a:gd name="T57" fmla="*/ 2684 h 3192"/>
                <a:gd name="T58" fmla="*/ 5057 w 5663"/>
                <a:gd name="T59" fmla="*/ 2832 h 3192"/>
                <a:gd name="T60" fmla="*/ 4829 w 5663"/>
                <a:gd name="T61" fmla="*/ 2902 h 3192"/>
                <a:gd name="T62" fmla="*/ 4859 w 5663"/>
                <a:gd name="T63" fmla="*/ 3186 h 3192"/>
                <a:gd name="T64" fmla="*/ 5193 w 5663"/>
                <a:gd name="T65" fmla="*/ 3084 h 3192"/>
                <a:gd name="T66" fmla="*/ 5457 w 5663"/>
                <a:gd name="T67" fmla="*/ 2866 h 3192"/>
                <a:gd name="T68" fmla="*/ 5623 w 5663"/>
                <a:gd name="T69" fmla="*/ 2562 h 3192"/>
                <a:gd name="T70" fmla="*/ 5661 w 5663"/>
                <a:gd name="T71" fmla="*/ 2258 h 3192"/>
                <a:gd name="T72" fmla="*/ 5599 w 5663"/>
                <a:gd name="T73" fmla="*/ 1966 h 3192"/>
                <a:gd name="T74" fmla="*/ 5449 w 5663"/>
                <a:gd name="T75" fmla="*/ 1718 h 3192"/>
                <a:gd name="T76" fmla="*/ 5229 w 5663"/>
                <a:gd name="T77" fmla="*/ 1530 h 3192"/>
                <a:gd name="T78" fmla="*/ 4993 w 5663"/>
                <a:gd name="T79" fmla="*/ 1430 h 3192"/>
                <a:gd name="T80" fmla="*/ 4977 w 5663"/>
                <a:gd name="T81" fmla="*/ 1154 h 3192"/>
                <a:gd name="T82" fmla="*/ 4861 w 5663"/>
                <a:gd name="T83" fmla="*/ 912 h 3192"/>
                <a:gd name="T84" fmla="*/ 4665 w 5663"/>
                <a:gd name="T85" fmla="*/ 734 h 3192"/>
                <a:gd name="T86" fmla="*/ 4413 w 5663"/>
                <a:gd name="T87" fmla="*/ 640 h 3192"/>
                <a:gd name="T88" fmla="*/ 4101 w 5663"/>
                <a:gd name="T89" fmla="*/ 664 h 3192"/>
                <a:gd name="T90" fmla="*/ 3829 w 5663"/>
                <a:gd name="T91" fmla="*/ 628 h 3192"/>
                <a:gd name="T92" fmla="*/ 3547 w 5663"/>
                <a:gd name="T93" fmla="*/ 342 h 3192"/>
                <a:gd name="T94" fmla="*/ 3203 w 5663"/>
                <a:gd name="T95" fmla="*/ 136 h 3192"/>
                <a:gd name="T96" fmla="*/ 2818 w 5663"/>
                <a:gd name="T97" fmla="*/ 20 h 3192"/>
                <a:gd name="T98" fmla="*/ 2440 w 5663"/>
                <a:gd name="T99" fmla="*/ 4 h 3192"/>
                <a:gd name="T100" fmla="*/ 1980 w 5663"/>
                <a:gd name="T101" fmla="*/ 108 h 3192"/>
                <a:gd name="T102" fmla="*/ 1578 w 5663"/>
                <a:gd name="T103" fmla="*/ 338 h 3192"/>
                <a:gd name="T104" fmla="*/ 1258 w 5663"/>
                <a:gd name="T105" fmla="*/ 676 h 3192"/>
                <a:gd name="T106" fmla="*/ 1030 w 5663"/>
                <a:gd name="T107" fmla="*/ 990 h 3192"/>
                <a:gd name="T108" fmla="*/ 616 w 5663"/>
                <a:gd name="T109" fmla="*/ 1100 h 3192"/>
                <a:gd name="T110" fmla="*/ 282 w 5663"/>
                <a:gd name="T111" fmla="*/ 1354 h 3192"/>
                <a:gd name="T112" fmla="*/ 66 w 5663"/>
                <a:gd name="T113" fmla="*/ 1714 h 3192"/>
                <a:gd name="T114" fmla="*/ 0 w 5663"/>
                <a:gd name="T115" fmla="*/ 2090 h 3192"/>
                <a:gd name="T116" fmla="*/ 86 w 5663"/>
                <a:gd name="T117" fmla="*/ 2518 h 3192"/>
                <a:gd name="T118" fmla="*/ 324 w 5663"/>
                <a:gd name="T119" fmla="*/ 2868 h 3192"/>
                <a:gd name="T120" fmla="*/ 676 w 5663"/>
                <a:gd name="T121" fmla="*/ 3104 h 3192"/>
                <a:gd name="T122" fmla="*/ 1108 w 5663"/>
                <a:gd name="T123" fmla="*/ 3192 h 3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663" h="3192">
                  <a:moveTo>
                    <a:pt x="1108" y="3192"/>
                  </a:moveTo>
                  <a:lnTo>
                    <a:pt x="1994" y="3192"/>
                  </a:lnTo>
                  <a:lnTo>
                    <a:pt x="1994" y="2906"/>
                  </a:lnTo>
                  <a:lnTo>
                    <a:pt x="1102" y="2906"/>
                  </a:lnTo>
                  <a:lnTo>
                    <a:pt x="1102" y="2906"/>
                  </a:lnTo>
                  <a:lnTo>
                    <a:pt x="1060" y="2904"/>
                  </a:lnTo>
                  <a:lnTo>
                    <a:pt x="1018" y="2902"/>
                  </a:lnTo>
                  <a:lnTo>
                    <a:pt x="978" y="2896"/>
                  </a:lnTo>
                  <a:lnTo>
                    <a:pt x="938" y="2890"/>
                  </a:lnTo>
                  <a:lnTo>
                    <a:pt x="898" y="2880"/>
                  </a:lnTo>
                  <a:lnTo>
                    <a:pt x="860" y="2870"/>
                  </a:lnTo>
                  <a:lnTo>
                    <a:pt x="822" y="2856"/>
                  </a:lnTo>
                  <a:lnTo>
                    <a:pt x="784" y="2842"/>
                  </a:lnTo>
                  <a:lnTo>
                    <a:pt x="748" y="2826"/>
                  </a:lnTo>
                  <a:lnTo>
                    <a:pt x="712" y="2808"/>
                  </a:lnTo>
                  <a:lnTo>
                    <a:pt x="678" y="2788"/>
                  </a:lnTo>
                  <a:lnTo>
                    <a:pt x="646" y="2766"/>
                  </a:lnTo>
                  <a:lnTo>
                    <a:pt x="614" y="2744"/>
                  </a:lnTo>
                  <a:lnTo>
                    <a:pt x="582" y="2720"/>
                  </a:lnTo>
                  <a:lnTo>
                    <a:pt x="554" y="2694"/>
                  </a:lnTo>
                  <a:lnTo>
                    <a:pt x="524" y="2666"/>
                  </a:lnTo>
                  <a:lnTo>
                    <a:pt x="498" y="2638"/>
                  </a:lnTo>
                  <a:lnTo>
                    <a:pt x="472" y="2608"/>
                  </a:lnTo>
                  <a:lnTo>
                    <a:pt x="448" y="2578"/>
                  </a:lnTo>
                  <a:lnTo>
                    <a:pt x="424" y="2546"/>
                  </a:lnTo>
                  <a:lnTo>
                    <a:pt x="404" y="2512"/>
                  </a:lnTo>
                  <a:lnTo>
                    <a:pt x="384" y="2478"/>
                  </a:lnTo>
                  <a:lnTo>
                    <a:pt x="366" y="2444"/>
                  </a:lnTo>
                  <a:lnTo>
                    <a:pt x="350" y="2406"/>
                  </a:lnTo>
                  <a:lnTo>
                    <a:pt x="334" y="2370"/>
                  </a:lnTo>
                  <a:lnTo>
                    <a:pt x="322" y="2332"/>
                  </a:lnTo>
                  <a:lnTo>
                    <a:pt x="310" y="2294"/>
                  </a:lnTo>
                  <a:lnTo>
                    <a:pt x="302" y="2254"/>
                  </a:lnTo>
                  <a:lnTo>
                    <a:pt x="294" y="2214"/>
                  </a:lnTo>
                  <a:lnTo>
                    <a:pt x="290" y="2172"/>
                  </a:lnTo>
                  <a:lnTo>
                    <a:pt x="286" y="2132"/>
                  </a:lnTo>
                  <a:lnTo>
                    <a:pt x="286" y="2090"/>
                  </a:lnTo>
                  <a:lnTo>
                    <a:pt x="286" y="2090"/>
                  </a:lnTo>
                  <a:lnTo>
                    <a:pt x="286" y="2048"/>
                  </a:lnTo>
                  <a:lnTo>
                    <a:pt x="290" y="2006"/>
                  </a:lnTo>
                  <a:lnTo>
                    <a:pt x="294" y="1964"/>
                  </a:lnTo>
                  <a:lnTo>
                    <a:pt x="302" y="1924"/>
                  </a:lnTo>
                  <a:lnTo>
                    <a:pt x="310" y="1886"/>
                  </a:lnTo>
                  <a:lnTo>
                    <a:pt x="322" y="1846"/>
                  </a:lnTo>
                  <a:lnTo>
                    <a:pt x="334" y="1808"/>
                  </a:lnTo>
                  <a:lnTo>
                    <a:pt x="350" y="1772"/>
                  </a:lnTo>
                  <a:lnTo>
                    <a:pt x="366" y="1736"/>
                  </a:lnTo>
                  <a:lnTo>
                    <a:pt x="384" y="1700"/>
                  </a:lnTo>
                  <a:lnTo>
                    <a:pt x="404" y="1666"/>
                  </a:lnTo>
                  <a:lnTo>
                    <a:pt x="424" y="1632"/>
                  </a:lnTo>
                  <a:lnTo>
                    <a:pt x="448" y="1600"/>
                  </a:lnTo>
                  <a:lnTo>
                    <a:pt x="472" y="1570"/>
                  </a:lnTo>
                  <a:lnTo>
                    <a:pt x="498" y="1540"/>
                  </a:lnTo>
                  <a:lnTo>
                    <a:pt x="524" y="1512"/>
                  </a:lnTo>
                  <a:lnTo>
                    <a:pt x="554" y="1484"/>
                  </a:lnTo>
                  <a:lnTo>
                    <a:pt x="582" y="1460"/>
                  </a:lnTo>
                  <a:lnTo>
                    <a:pt x="614" y="1434"/>
                  </a:lnTo>
                  <a:lnTo>
                    <a:pt x="646" y="1412"/>
                  </a:lnTo>
                  <a:lnTo>
                    <a:pt x="678" y="1390"/>
                  </a:lnTo>
                  <a:lnTo>
                    <a:pt x="712" y="1372"/>
                  </a:lnTo>
                  <a:lnTo>
                    <a:pt x="748" y="1354"/>
                  </a:lnTo>
                  <a:lnTo>
                    <a:pt x="784" y="1336"/>
                  </a:lnTo>
                  <a:lnTo>
                    <a:pt x="822" y="1322"/>
                  </a:lnTo>
                  <a:lnTo>
                    <a:pt x="860" y="1310"/>
                  </a:lnTo>
                  <a:lnTo>
                    <a:pt x="898" y="1298"/>
                  </a:lnTo>
                  <a:lnTo>
                    <a:pt x="938" y="1290"/>
                  </a:lnTo>
                  <a:lnTo>
                    <a:pt x="978" y="1282"/>
                  </a:lnTo>
                  <a:lnTo>
                    <a:pt x="1018" y="1276"/>
                  </a:lnTo>
                  <a:lnTo>
                    <a:pt x="1060" y="1274"/>
                  </a:lnTo>
                  <a:lnTo>
                    <a:pt x="1102" y="1272"/>
                  </a:lnTo>
                  <a:lnTo>
                    <a:pt x="1102" y="1272"/>
                  </a:lnTo>
                  <a:lnTo>
                    <a:pt x="1138" y="1274"/>
                  </a:lnTo>
                  <a:lnTo>
                    <a:pt x="1172" y="1276"/>
                  </a:lnTo>
                  <a:lnTo>
                    <a:pt x="1284" y="1286"/>
                  </a:lnTo>
                  <a:lnTo>
                    <a:pt x="1320" y="1180"/>
                  </a:lnTo>
                  <a:lnTo>
                    <a:pt x="1320" y="1180"/>
                  </a:lnTo>
                  <a:lnTo>
                    <a:pt x="1338" y="1130"/>
                  </a:lnTo>
                  <a:lnTo>
                    <a:pt x="1356" y="1082"/>
                  </a:lnTo>
                  <a:lnTo>
                    <a:pt x="1378" y="1034"/>
                  </a:lnTo>
                  <a:lnTo>
                    <a:pt x="1402" y="988"/>
                  </a:lnTo>
                  <a:lnTo>
                    <a:pt x="1426" y="942"/>
                  </a:lnTo>
                  <a:lnTo>
                    <a:pt x="1452" y="898"/>
                  </a:lnTo>
                  <a:lnTo>
                    <a:pt x="1480" y="856"/>
                  </a:lnTo>
                  <a:lnTo>
                    <a:pt x="1510" y="814"/>
                  </a:lnTo>
                  <a:lnTo>
                    <a:pt x="1542" y="774"/>
                  </a:lnTo>
                  <a:lnTo>
                    <a:pt x="1574" y="734"/>
                  </a:lnTo>
                  <a:lnTo>
                    <a:pt x="1608" y="698"/>
                  </a:lnTo>
                  <a:lnTo>
                    <a:pt x="1642" y="662"/>
                  </a:lnTo>
                  <a:lnTo>
                    <a:pt x="1680" y="626"/>
                  </a:lnTo>
                  <a:lnTo>
                    <a:pt x="1718" y="594"/>
                  </a:lnTo>
                  <a:lnTo>
                    <a:pt x="1756" y="562"/>
                  </a:lnTo>
                  <a:lnTo>
                    <a:pt x="1796" y="532"/>
                  </a:lnTo>
                  <a:lnTo>
                    <a:pt x="1838" y="504"/>
                  </a:lnTo>
                  <a:lnTo>
                    <a:pt x="1880" y="476"/>
                  </a:lnTo>
                  <a:lnTo>
                    <a:pt x="1924" y="450"/>
                  </a:lnTo>
                  <a:lnTo>
                    <a:pt x="1968" y="428"/>
                  </a:lnTo>
                  <a:lnTo>
                    <a:pt x="2014" y="406"/>
                  </a:lnTo>
                  <a:lnTo>
                    <a:pt x="2060" y="384"/>
                  </a:lnTo>
                  <a:lnTo>
                    <a:pt x="2108" y="366"/>
                  </a:lnTo>
                  <a:lnTo>
                    <a:pt x="2156" y="350"/>
                  </a:lnTo>
                  <a:lnTo>
                    <a:pt x="2204" y="334"/>
                  </a:lnTo>
                  <a:lnTo>
                    <a:pt x="2254" y="322"/>
                  </a:lnTo>
                  <a:lnTo>
                    <a:pt x="2304" y="310"/>
                  </a:lnTo>
                  <a:lnTo>
                    <a:pt x="2354" y="302"/>
                  </a:lnTo>
                  <a:lnTo>
                    <a:pt x="2406" y="294"/>
                  </a:lnTo>
                  <a:lnTo>
                    <a:pt x="2458" y="290"/>
                  </a:lnTo>
                  <a:lnTo>
                    <a:pt x="2510" y="286"/>
                  </a:lnTo>
                  <a:lnTo>
                    <a:pt x="2562" y="286"/>
                  </a:lnTo>
                  <a:lnTo>
                    <a:pt x="2562" y="286"/>
                  </a:lnTo>
                  <a:lnTo>
                    <a:pt x="2610" y="286"/>
                  </a:lnTo>
                  <a:lnTo>
                    <a:pt x="2656" y="288"/>
                  </a:lnTo>
                  <a:lnTo>
                    <a:pt x="2704" y="292"/>
                  </a:lnTo>
                  <a:lnTo>
                    <a:pt x="2750" y="298"/>
                  </a:lnTo>
                  <a:lnTo>
                    <a:pt x="2796" y="306"/>
                  </a:lnTo>
                  <a:lnTo>
                    <a:pt x="2841" y="316"/>
                  </a:lnTo>
                  <a:lnTo>
                    <a:pt x="2885" y="326"/>
                  </a:lnTo>
                  <a:lnTo>
                    <a:pt x="2931" y="338"/>
                  </a:lnTo>
                  <a:lnTo>
                    <a:pt x="2975" y="352"/>
                  </a:lnTo>
                  <a:lnTo>
                    <a:pt x="3017" y="368"/>
                  </a:lnTo>
                  <a:lnTo>
                    <a:pt x="3061" y="384"/>
                  </a:lnTo>
                  <a:lnTo>
                    <a:pt x="3103" y="404"/>
                  </a:lnTo>
                  <a:lnTo>
                    <a:pt x="3145" y="424"/>
                  </a:lnTo>
                  <a:lnTo>
                    <a:pt x="3185" y="444"/>
                  </a:lnTo>
                  <a:lnTo>
                    <a:pt x="3225" y="468"/>
                  </a:lnTo>
                  <a:lnTo>
                    <a:pt x="3265" y="492"/>
                  </a:lnTo>
                  <a:lnTo>
                    <a:pt x="3303" y="516"/>
                  </a:lnTo>
                  <a:lnTo>
                    <a:pt x="3341" y="544"/>
                  </a:lnTo>
                  <a:lnTo>
                    <a:pt x="3377" y="572"/>
                  </a:lnTo>
                  <a:lnTo>
                    <a:pt x="3413" y="600"/>
                  </a:lnTo>
                  <a:lnTo>
                    <a:pt x="3447" y="630"/>
                  </a:lnTo>
                  <a:lnTo>
                    <a:pt x="3481" y="662"/>
                  </a:lnTo>
                  <a:lnTo>
                    <a:pt x="3513" y="696"/>
                  </a:lnTo>
                  <a:lnTo>
                    <a:pt x="3543" y="730"/>
                  </a:lnTo>
                  <a:lnTo>
                    <a:pt x="3573" y="764"/>
                  </a:lnTo>
                  <a:lnTo>
                    <a:pt x="3603" y="802"/>
                  </a:lnTo>
                  <a:lnTo>
                    <a:pt x="3631" y="838"/>
                  </a:lnTo>
                  <a:lnTo>
                    <a:pt x="3657" y="878"/>
                  </a:lnTo>
                  <a:lnTo>
                    <a:pt x="3681" y="916"/>
                  </a:lnTo>
                  <a:lnTo>
                    <a:pt x="3705" y="958"/>
                  </a:lnTo>
                  <a:lnTo>
                    <a:pt x="3727" y="1000"/>
                  </a:lnTo>
                  <a:lnTo>
                    <a:pt x="3749" y="1042"/>
                  </a:lnTo>
                  <a:lnTo>
                    <a:pt x="3845" y="1250"/>
                  </a:lnTo>
                  <a:lnTo>
                    <a:pt x="3989" y="1070"/>
                  </a:lnTo>
                  <a:lnTo>
                    <a:pt x="3989" y="1070"/>
                  </a:lnTo>
                  <a:lnTo>
                    <a:pt x="4005" y="1054"/>
                  </a:lnTo>
                  <a:lnTo>
                    <a:pt x="4021" y="1036"/>
                  </a:lnTo>
                  <a:lnTo>
                    <a:pt x="4037" y="1020"/>
                  </a:lnTo>
                  <a:lnTo>
                    <a:pt x="4055" y="1006"/>
                  </a:lnTo>
                  <a:lnTo>
                    <a:pt x="4073" y="992"/>
                  </a:lnTo>
                  <a:lnTo>
                    <a:pt x="4091" y="980"/>
                  </a:lnTo>
                  <a:lnTo>
                    <a:pt x="4111" y="968"/>
                  </a:lnTo>
                  <a:lnTo>
                    <a:pt x="4131" y="958"/>
                  </a:lnTo>
                  <a:lnTo>
                    <a:pt x="4151" y="950"/>
                  </a:lnTo>
                  <a:lnTo>
                    <a:pt x="4173" y="942"/>
                  </a:lnTo>
                  <a:lnTo>
                    <a:pt x="4193" y="934"/>
                  </a:lnTo>
                  <a:lnTo>
                    <a:pt x="4215" y="928"/>
                  </a:lnTo>
                  <a:lnTo>
                    <a:pt x="4239" y="924"/>
                  </a:lnTo>
                  <a:lnTo>
                    <a:pt x="4261" y="920"/>
                  </a:lnTo>
                  <a:lnTo>
                    <a:pt x="4283" y="918"/>
                  </a:lnTo>
                  <a:lnTo>
                    <a:pt x="4307" y="918"/>
                  </a:lnTo>
                  <a:lnTo>
                    <a:pt x="4307" y="918"/>
                  </a:lnTo>
                  <a:lnTo>
                    <a:pt x="4349" y="920"/>
                  </a:lnTo>
                  <a:lnTo>
                    <a:pt x="4389" y="926"/>
                  </a:lnTo>
                  <a:lnTo>
                    <a:pt x="4427" y="936"/>
                  </a:lnTo>
                  <a:lnTo>
                    <a:pt x="4465" y="950"/>
                  </a:lnTo>
                  <a:lnTo>
                    <a:pt x="4501" y="968"/>
                  </a:lnTo>
                  <a:lnTo>
                    <a:pt x="4535" y="988"/>
                  </a:lnTo>
                  <a:lnTo>
                    <a:pt x="4567" y="1012"/>
                  </a:lnTo>
                  <a:lnTo>
                    <a:pt x="4595" y="1038"/>
                  </a:lnTo>
                  <a:lnTo>
                    <a:pt x="4621" y="1066"/>
                  </a:lnTo>
                  <a:lnTo>
                    <a:pt x="4645" y="1098"/>
                  </a:lnTo>
                  <a:lnTo>
                    <a:pt x="4665" y="1132"/>
                  </a:lnTo>
                  <a:lnTo>
                    <a:pt x="4683" y="1168"/>
                  </a:lnTo>
                  <a:lnTo>
                    <a:pt x="4697" y="1204"/>
                  </a:lnTo>
                  <a:lnTo>
                    <a:pt x="4707" y="1244"/>
                  </a:lnTo>
                  <a:lnTo>
                    <a:pt x="4713" y="1284"/>
                  </a:lnTo>
                  <a:lnTo>
                    <a:pt x="4715" y="1326"/>
                  </a:lnTo>
                  <a:lnTo>
                    <a:pt x="4715" y="1326"/>
                  </a:lnTo>
                  <a:lnTo>
                    <a:pt x="4713" y="1368"/>
                  </a:lnTo>
                  <a:lnTo>
                    <a:pt x="4707" y="1408"/>
                  </a:lnTo>
                  <a:lnTo>
                    <a:pt x="4695" y="1450"/>
                  </a:lnTo>
                  <a:lnTo>
                    <a:pt x="4681" y="1488"/>
                  </a:lnTo>
                  <a:lnTo>
                    <a:pt x="4599" y="1676"/>
                  </a:lnTo>
                  <a:lnTo>
                    <a:pt x="4803" y="1688"/>
                  </a:lnTo>
                  <a:lnTo>
                    <a:pt x="4803" y="1688"/>
                  </a:lnTo>
                  <a:lnTo>
                    <a:pt x="4833" y="1690"/>
                  </a:lnTo>
                  <a:lnTo>
                    <a:pt x="4863" y="1694"/>
                  </a:lnTo>
                  <a:lnTo>
                    <a:pt x="4891" y="1700"/>
                  </a:lnTo>
                  <a:lnTo>
                    <a:pt x="4921" y="1706"/>
                  </a:lnTo>
                  <a:lnTo>
                    <a:pt x="4949" y="1714"/>
                  </a:lnTo>
                  <a:lnTo>
                    <a:pt x="4975" y="1724"/>
                  </a:lnTo>
                  <a:lnTo>
                    <a:pt x="5003" y="1734"/>
                  </a:lnTo>
                  <a:lnTo>
                    <a:pt x="5029" y="1746"/>
                  </a:lnTo>
                  <a:lnTo>
                    <a:pt x="5055" y="1758"/>
                  </a:lnTo>
                  <a:lnTo>
                    <a:pt x="5079" y="1772"/>
                  </a:lnTo>
                  <a:lnTo>
                    <a:pt x="5103" y="1788"/>
                  </a:lnTo>
                  <a:lnTo>
                    <a:pt x="5127" y="1804"/>
                  </a:lnTo>
                  <a:lnTo>
                    <a:pt x="5149" y="1820"/>
                  </a:lnTo>
                  <a:lnTo>
                    <a:pt x="5171" y="1838"/>
                  </a:lnTo>
                  <a:lnTo>
                    <a:pt x="5191" y="1858"/>
                  </a:lnTo>
                  <a:lnTo>
                    <a:pt x="5211" y="1878"/>
                  </a:lnTo>
                  <a:lnTo>
                    <a:pt x="5229" y="1898"/>
                  </a:lnTo>
                  <a:lnTo>
                    <a:pt x="5247" y="1920"/>
                  </a:lnTo>
                  <a:lnTo>
                    <a:pt x="5265" y="1944"/>
                  </a:lnTo>
                  <a:lnTo>
                    <a:pt x="5281" y="1966"/>
                  </a:lnTo>
                  <a:lnTo>
                    <a:pt x="5295" y="1990"/>
                  </a:lnTo>
                  <a:lnTo>
                    <a:pt x="5309" y="2016"/>
                  </a:lnTo>
                  <a:lnTo>
                    <a:pt x="5321" y="2042"/>
                  </a:lnTo>
                  <a:lnTo>
                    <a:pt x="5333" y="2068"/>
                  </a:lnTo>
                  <a:lnTo>
                    <a:pt x="5343" y="2094"/>
                  </a:lnTo>
                  <a:lnTo>
                    <a:pt x="5351" y="2122"/>
                  </a:lnTo>
                  <a:lnTo>
                    <a:pt x="5359" y="2150"/>
                  </a:lnTo>
                  <a:lnTo>
                    <a:pt x="5365" y="2178"/>
                  </a:lnTo>
                  <a:lnTo>
                    <a:pt x="5371" y="2206"/>
                  </a:lnTo>
                  <a:lnTo>
                    <a:pt x="5375" y="2236"/>
                  </a:lnTo>
                  <a:lnTo>
                    <a:pt x="5377" y="2266"/>
                  </a:lnTo>
                  <a:lnTo>
                    <a:pt x="5377" y="2296"/>
                  </a:lnTo>
                  <a:lnTo>
                    <a:pt x="5377" y="2296"/>
                  </a:lnTo>
                  <a:lnTo>
                    <a:pt x="5377" y="2328"/>
                  </a:lnTo>
                  <a:lnTo>
                    <a:pt x="5375" y="2358"/>
                  </a:lnTo>
                  <a:lnTo>
                    <a:pt x="5371" y="2388"/>
                  </a:lnTo>
                  <a:lnTo>
                    <a:pt x="5365" y="2418"/>
                  </a:lnTo>
                  <a:lnTo>
                    <a:pt x="5357" y="2448"/>
                  </a:lnTo>
                  <a:lnTo>
                    <a:pt x="5349" y="2478"/>
                  </a:lnTo>
                  <a:lnTo>
                    <a:pt x="5341" y="2506"/>
                  </a:lnTo>
                  <a:lnTo>
                    <a:pt x="5329" y="2534"/>
                  </a:lnTo>
                  <a:lnTo>
                    <a:pt x="5317" y="2560"/>
                  </a:lnTo>
                  <a:lnTo>
                    <a:pt x="5303" y="2586"/>
                  </a:lnTo>
                  <a:lnTo>
                    <a:pt x="5289" y="2612"/>
                  </a:lnTo>
                  <a:lnTo>
                    <a:pt x="5273" y="2636"/>
                  </a:lnTo>
                  <a:lnTo>
                    <a:pt x="5255" y="2660"/>
                  </a:lnTo>
                  <a:lnTo>
                    <a:pt x="5237" y="2684"/>
                  </a:lnTo>
                  <a:lnTo>
                    <a:pt x="5219" y="2706"/>
                  </a:lnTo>
                  <a:lnTo>
                    <a:pt x="5199" y="2728"/>
                  </a:lnTo>
                  <a:lnTo>
                    <a:pt x="5177" y="2748"/>
                  </a:lnTo>
                  <a:lnTo>
                    <a:pt x="5155" y="2766"/>
                  </a:lnTo>
                  <a:lnTo>
                    <a:pt x="5131" y="2784"/>
                  </a:lnTo>
                  <a:lnTo>
                    <a:pt x="5107" y="2802"/>
                  </a:lnTo>
                  <a:lnTo>
                    <a:pt x="5083" y="2818"/>
                  </a:lnTo>
                  <a:lnTo>
                    <a:pt x="5057" y="2832"/>
                  </a:lnTo>
                  <a:lnTo>
                    <a:pt x="5031" y="2846"/>
                  </a:lnTo>
                  <a:lnTo>
                    <a:pt x="5005" y="2858"/>
                  </a:lnTo>
                  <a:lnTo>
                    <a:pt x="4977" y="2868"/>
                  </a:lnTo>
                  <a:lnTo>
                    <a:pt x="4949" y="2878"/>
                  </a:lnTo>
                  <a:lnTo>
                    <a:pt x="4919" y="2886"/>
                  </a:lnTo>
                  <a:lnTo>
                    <a:pt x="4889" y="2894"/>
                  </a:lnTo>
                  <a:lnTo>
                    <a:pt x="4859" y="2898"/>
                  </a:lnTo>
                  <a:lnTo>
                    <a:pt x="4829" y="2902"/>
                  </a:lnTo>
                  <a:lnTo>
                    <a:pt x="4799" y="2906"/>
                  </a:lnTo>
                  <a:lnTo>
                    <a:pt x="4767" y="2906"/>
                  </a:lnTo>
                  <a:lnTo>
                    <a:pt x="3779" y="2906"/>
                  </a:lnTo>
                  <a:lnTo>
                    <a:pt x="3779" y="3192"/>
                  </a:lnTo>
                  <a:lnTo>
                    <a:pt x="4767" y="3192"/>
                  </a:lnTo>
                  <a:lnTo>
                    <a:pt x="4767" y="3192"/>
                  </a:lnTo>
                  <a:lnTo>
                    <a:pt x="4813" y="3190"/>
                  </a:lnTo>
                  <a:lnTo>
                    <a:pt x="4859" y="3186"/>
                  </a:lnTo>
                  <a:lnTo>
                    <a:pt x="4903" y="3182"/>
                  </a:lnTo>
                  <a:lnTo>
                    <a:pt x="4947" y="3174"/>
                  </a:lnTo>
                  <a:lnTo>
                    <a:pt x="4991" y="3164"/>
                  </a:lnTo>
                  <a:lnTo>
                    <a:pt x="5033" y="3152"/>
                  </a:lnTo>
                  <a:lnTo>
                    <a:pt x="5075" y="3136"/>
                  </a:lnTo>
                  <a:lnTo>
                    <a:pt x="5115" y="3120"/>
                  </a:lnTo>
                  <a:lnTo>
                    <a:pt x="5155" y="3102"/>
                  </a:lnTo>
                  <a:lnTo>
                    <a:pt x="5193" y="3084"/>
                  </a:lnTo>
                  <a:lnTo>
                    <a:pt x="5231" y="3062"/>
                  </a:lnTo>
                  <a:lnTo>
                    <a:pt x="5267" y="3038"/>
                  </a:lnTo>
                  <a:lnTo>
                    <a:pt x="5303" y="3014"/>
                  </a:lnTo>
                  <a:lnTo>
                    <a:pt x="5337" y="2986"/>
                  </a:lnTo>
                  <a:lnTo>
                    <a:pt x="5369" y="2958"/>
                  </a:lnTo>
                  <a:lnTo>
                    <a:pt x="5399" y="2928"/>
                  </a:lnTo>
                  <a:lnTo>
                    <a:pt x="5429" y="2898"/>
                  </a:lnTo>
                  <a:lnTo>
                    <a:pt x="5457" y="2866"/>
                  </a:lnTo>
                  <a:lnTo>
                    <a:pt x="5485" y="2832"/>
                  </a:lnTo>
                  <a:lnTo>
                    <a:pt x="5509" y="2796"/>
                  </a:lnTo>
                  <a:lnTo>
                    <a:pt x="5533" y="2760"/>
                  </a:lnTo>
                  <a:lnTo>
                    <a:pt x="5555" y="2722"/>
                  </a:lnTo>
                  <a:lnTo>
                    <a:pt x="5575" y="2684"/>
                  </a:lnTo>
                  <a:lnTo>
                    <a:pt x="5593" y="2644"/>
                  </a:lnTo>
                  <a:lnTo>
                    <a:pt x="5609" y="2604"/>
                  </a:lnTo>
                  <a:lnTo>
                    <a:pt x="5623" y="2562"/>
                  </a:lnTo>
                  <a:lnTo>
                    <a:pt x="5635" y="2520"/>
                  </a:lnTo>
                  <a:lnTo>
                    <a:pt x="5645" y="2476"/>
                  </a:lnTo>
                  <a:lnTo>
                    <a:pt x="5653" y="2432"/>
                  </a:lnTo>
                  <a:lnTo>
                    <a:pt x="5657" y="2388"/>
                  </a:lnTo>
                  <a:lnTo>
                    <a:pt x="5661" y="2342"/>
                  </a:lnTo>
                  <a:lnTo>
                    <a:pt x="5663" y="2296"/>
                  </a:lnTo>
                  <a:lnTo>
                    <a:pt x="5663" y="2296"/>
                  </a:lnTo>
                  <a:lnTo>
                    <a:pt x="5661" y="2258"/>
                  </a:lnTo>
                  <a:lnTo>
                    <a:pt x="5659" y="2218"/>
                  </a:lnTo>
                  <a:lnTo>
                    <a:pt x="5655" y="2182"/>
                  </a:lnTo>
                  <a:lnTo>
                    <a:pt x="5649" y="2144"/>
                  </a:lnTo>
                  <a:lnTo>
                    <a:pt x="5643" y="2108"/>
                  </a:lnTo>
                  <a:lnTo>
                    <a:pt x="5633" y="2070"/>
                  </a:lnTo>
                  <a:lnTo>
                    <a:pt x="5623" y="2036"/>
                  </a:lnTo>
                  <a:lnTo>
                    <a:pt x="5613" y="2000"/>
                  </a:lnTo>
                  <a:lnTo>
                    <a:pt x="5599" y="1966"/>
                  </a:lnTo>
                  <a:lnTo>
                    <a:pt x="5585" y="1932"/>
                  </a:lnTo>
                  <a:lnTo>
                    <a:pt x="5569" y="1898"/>
                  </a:lnTo>
                  <a:lnTo>
                    <a:pt x="5553" y="1866"/>
                  </a:lnTo>
                  <a:lnTo>
                    <a:pt x="5535" y="1834"/>
                  </a:lnTo>
                  <a:lnTo>
                    <a:pt x="5515" y="1804"/>
                  </a:lnTo>
                  <a:lnTo>
                    <a:pt x="5495" y="1774"/>
                  </a:lnTo>
                  <a:lnTo>
                    <a:pt x="5473" y="1746"/>
                  </a:lnTo>
                  <a:lnTo>
                    <a:pt x="5449" y="1718"/>
                  </a:lnTo>
                  <a:lnTo>
                    <a:pt x="5425" y="1690"/>
                  </a:lnTo>
                  <a:lnTo>
                    <a:pt x="5401" y="1664"/>
                  </a:lnTo>
                  <a:lnTo>
                    <a:pt x="5375" y="1638"/>
                  </a:lnTo>
                  <a:lnTo>
                    <a:pt x="5347" y="1614"/>
                  </a:lnTo>
                  <a:lnTo>
                    <a:pt x="5319" y="1592"/>
                  </a:lnTo>
                  <a:lnTo>
                    <a:pt x="5291" y="1570"/>
                  </a:lnTo>
                  <a:lnTo>
                    <a:pt x="5261" y="1550"/>
                  </a:lnTo>
                  <a:lnTo>
                    <a:pt x="5229" y="1530"/>
                  </a:lnTo>
                  <a:lnTo>
                    <a:pt x="5197" y="1512"/>
                  </a:lnTo>
                  <a:lnTo>
                    <a:pt x="5165" y="1494"/>
                  </a:lnTo>
                  <a:lnTo>
                    <a:pt x="5133" y="1478"/>
                  </a:lnTo>
                  <a:lnTo>
                    <a:pt x="5099" y="1464"/>
                  </a:lnTo>
                  <a:lnTo>
                    <a:pt x="5063" y="1452"/>
                  </a:lnTo>
                  <a:lnTo>
                    <a:pt x="5029" y="1440"/>
                  </a:lnTo>
                  <a:lnTo>
                    <a:pt x="4993" y="1430"/>
                  </a:lnTo>
                  <a:lnTo>
                    <a:pt x="4993" y="1430"/>
                  </a:lnTo>
                  <a:lnTo>
                    <a:pt x="4997" y="1378"/>
                  </a:lnTo>
                  <a:lnTo>
                    <a:pt x="4999" y="1326"/>
                  </a:lnTo>
                  <a:lnTo>
                    <a:pt x="4999" y="1326"/>
                  </a:lnTo>
                  <a:lnTo>
                    <a:pt x="4999" y="1290"/>
                  </a:lnTo>
                  <a:lnTo>
                    <a:pt x="4997" y="1256"/>
                  </a:lnTo>
                  <a:lnTo>
                    <a:pt x="4991" y="1220"/>
                  </a:lnTo>
                  <a:lnTo>
                    <a:pt x="4985" y="1186"/>
                  </a:lnTo>
                  <a:lnTo>
                    <a:pt x="4977" y="1154"/>
                  </a:lnTo>
                  <a:lnTo>
                    <a:pt x="4969" y="1120"/>
                  </a:lnTo>
                  <a:lnTo>
                    <a:pt x="4957" y="1088"/>
                  </a:lnTo>
                  <a:lnTo>
                    <a:pt x="4945" y="1056"/>
                  </a:lnTo>
                  <a:lnTo>
                    <a:pt x="4931" y="1026"/>
                  </a:lnTo>
                  <a:lnTo>
                    <a:pt x="4917" y="996"/>
                  </a:lnTo>
                  <a:lnTo>
                    <a:pt x="4899" y="966"/>
                  </a:lnTo>
                  <a:lnTo>
                    <a:pt x="4881" y="938"/>
                  </a:lnTo>
                  <a:lnTo>
                    <a:pt x="4861" y="912"/>
                  </a:lnTo>
                  <a:lnTo>
                    <a:pt x="4841" y="886"/>
                  </a:lnTo>
                  <a:lnTo>
                    <a:pt x="4819" y="860"/>
                  </a:lnTo>
                  <a:lnTo>
                    <a:pt x="4797" y="836"/>
                  </a:lnTo>
                  <a:lnTo>
                    <a:pt x="4773" y="814"/>
                  </a:lnTo>
                  <a:lnTo>
                    <a:pt x="4747" y="792"/>
                  </a:lnTo>
                  <a:lnTo>
                    <a:pt x="4721" y="770"/>
                  </a:lnTo>
                  <a:lnTo>
                    <a:pt x="4695" y="752"/>
                  </a:lnTo>
                  <a:lnTo>
                    <a:pt x="4665" y="734"/>
                  </a:lnTo>
                  <a:lnTo>
                    <a:pt x="4637" y="716"/>
                  </a:lnTo>
                  <a:lnTo>
                    <a:pt x="4607" y="702"/>
                  </a:lnTo>
                  <a:lnTo>
                    <a:pt x="4577" y="688"/>
                  </a:lnTo>
                  <a:lnTo>
                    <a:pt x="4545" y="676"/>
                  </a:lnTo>
                  <a:lnTo>
                    <a:pt x="4513" y="664"/>
                  </a:lnTo>
                  <a:lnTo>
                    <a:pt x="4479" y="654"/>
                  </a:lnTo>
                  <a:lnTo>
                    <a:pt x="4447" y="648"/>
                  </a:lnTo>
                  <a:lnTo>
                    <a:pt x="4413" y="640"/>
                  </a:lnTo>
                  <a:lnTo>
                    <a:pt x="4377" y="636"/>
                  </a:lnTo>
                  <a:lnTo>
                    <a:pt x="4343" y="634"/>
                  </a:lnTo>
                  <a:lnTo>
                    <a:pt x="4307" y="632"/>
                  </a:lnTo>
                  <a:lnTo>
                    <a:pt x="4307" y="632"/>
                  </a:lnTo>
                  <a:lnTo>
                    <a:pt x="4255" y="634"/>
                  </a:lnTo>
                  <a:lnTo>
                    <a:pt x="4203" y="640"/>
                  </a:lnTo>
                  <a:lnTo>
                    <a:pt x="4151" y="650"/>
                  </a:lnTo>
                  <a:lnTo>
                    <a:pt x="4101" y="664"/>
                  </a:lnTo>
                  <a:lnTo>
                    <a:pt x="4053" y="682"/>
                  </a:lnTo>
                  <a:lnTo>
                    <a:pt x="4005" y="702"/>
                  </a:lnTo>
                  <a:lnTo>
                    <a:pt x="3959" y="726"/>
                  </a:lnTo>
                  <a:lnTo>
                    <a:pt x="3917" y="754"/>
                  </a:lnTo>
                  <a:lnTo>
                    <a:pt x="3917" y="754"/>
                  </a:lnTo>
                  <a:lnTo>
                    <a:pt x="3889" y="710"/>
                  </a:lnTo>
                  <a:lnTo>
                    <a:pt x="3859" y="668"/>
                  </a:lnTo>
                  <a:lnTo>
                    <a:pt x="3829" y="628"/>
                  </a:lnTo>
                  <a:lnTo>
                    <a:pt x="3797" y="588"/>
                  </a:lnTo>
                  <a:lnTo>
                    <a:pt x="3765" y="550"/>
                  </a:lnTo>
                  <a:lnTo>
                    <a:pt x="3731" y="512"/>
                  </a:lnTo>
                  <a:lnTo>
                    <a:pt x="3697" y="476"/>
                  </a:lnTo>
                  <a:lnTo>
                    <a:pt x="3661" y="440"/>
                  </a:lnTo>
                  <a:lnTo>
                    <a:pt x="3623" y="406"/>
                  </a:lnTo>
                  <a:lnTo>
                    <a:pt x="3585" y="374"/>
                  </a:lnTo>
                  <a:lnTo>
                    <a:pt x="3547" y="342"/>
                  </a:lnTo>
                  <a:lnTo>
                    <a:pt x="3507" y="312"/>
                  </a:lnTo>
                  <a:lnTo>
                    <a:pt x="3465" y="282"/>
                  </a:lnTo>
                  <a:lnTo>
                    <a:pt x="3423" y="254"/>
                  </a:lnTo>
                  <a:lnTo>
                    <a:pt x="3381" y="228"/>
                  </a:lnTo>
                  <a:lnTo>
                    <a:pt x="3337" y="202"/>
                  </a:lnTo>
                  <a:lnTo>
                    <a:pt x="3293" y="180"/>
                  </a:lnTo>
                  <a:lnTo>
                    <a:pt x="3249" y="156"/>
                  </a:lnTo>
                  <a:lnTo>
                    <a:pt x="3203" y="136"/>
                  </a:lnTo>
                  <a:lnTo>
                    <a:pt x="3157" y="116"/>
                  </a:lnTo>
                  <a:lnTo>
                    <a:pt x="3109" y="98"/>
                  </a:lnTo>
                  <a:lnTo>
                    <a:pt x="3063" y="82"/>
                  </a:lnTo>
                  <a:lnTo>
                    <a:pt x="3015" y="66"/>
                  </a:lnTo>
                  <a:lnTo>
                    <a:pt x="2965" y="52"/>
                  </a:lnTo>
                  <a:lnTo>
                    <a:pt x="2917" y="40"/>
                  </a:lnTo>
                  <a:lnTo>
                    <a:pt x="2867" y="30"/>
                  </a:lnTo>
                  <a:lnTo>
                    <a:pt x="2818" y="20"/>
                  </a:lnTo>
                  <a:lnTo>
                    <a:pt x="2768" y="14"/>
                  </a:lnTo>
                  <a:lnTo>
                    <a:pt x="2716" y="8"/>
                  </a:lnTo>
                  <a:lnTo>
                    <a:pt x="2666" y="4"/>
                  </a:lnTo>
                  <a:lnTo>
                    <a:pt x="2614" y="0"/>
                  </a:lnTo>
                  <a:lnTo>
                    <a:pt x="2562" y="0"/>
                  </a:lnTo>
                  <a:lnTo>
                    <a:pt x="2562" y="0"/>
                  </a:lnTo>
                  <a:lnTo>
                    <a:pt x="2502" y="0"/>
                  </a:lnTo>
                  <a:lnTo>
                    <a:pt x="2440" y="4"/>
                  </a:lnTo>
                  <a:lnTo>
                    <a:pt x="2382" y="10"/>
                  </a:lnTo>
                  <a:lnTo>
                    <a:pt x="2322" y="18"/>
                  </a:lnTo>
                  <a:lnTo>
                    <a:pt x="2264" y="28"/>
                  </a:lnTo>
                  <a:lnTo>
                    <a:pt x="2206" y="40"/>
                  </a:lnTo>
                  <a:lnTo>
                    <a:pt x="2148" y="54"/>
                  </a:lnTo>
                  <a:lnTo>
                    <a:pt x="2092" y="70"/>
                  </a:lnTo>
                  <a:lnTo>
                    <a:pt x="2036" y="88"/>
                  </a:lnTo>
                  <a:lnTo>
                    <a:pt x="1980" y="108"/>
                  </a:lnTo>
                  <a:lnTo>
                    <a:pt x="1926" y="132"/>
                  </a:lnTo>
                  <a:lnTo>
                    <a:pt x="1874" y="156"/>
                  </a:lnTo>
                  <a:lnTo>
                    <a:pt x="1822" y="182"/>
                  </a:lnTo>
                  <a:lnTo>
                    <a:pt x="1770" y="210"/>
                  </a:lnTo>
                  <a:lnTo>
                    <a:pt x="1722" y="238"/>
                  </a:lnTo>
                  <a:lnTo>
                    <a:pt x="1672" y="270"/>
                  </a:lnTo>
                  <a:lnTo>
                    <a:pt x="1624" y="304"/>
                  </a:lnTo>
                  <a:lnTo>
                    <a:pt x="1578" y="338"/>
                  </a:lnTo>
                  <a:lnTo>
                    <a:pt x="1534" y="376"/>
                  </a:lnTo>
                  <a:lnTo>
                    <a:pt x="1490" y="414"/>
                  </a:lnTo>
                  <a:lnTo>
                    <a:pt x="1448" y="454"/>
                  </a:lnTo>
                  <a:lnTo>
                    <a:pt x="1406" y="494"/>
                  </a:lnTo>
                  <a:lnTo>
                    <a:pt x="1368" y="538"/>
                  </a:lnTo>
                  <a:lnTo>
                    <a:pt x="1330" y="582"/>
                  </a:lnTo>
                  <a:lnTo>
                    <a:pt x="1292" y="628"/>
                  </a:lnTo>
                  <a:lnTo>
                    <a:pt x="1258" y="676"/>
                  </a:lnTo>
                  <a:lnTo>
                    <a:pt x="1226" y="724"/>
                  </a:lnTo>
                  <a:lnTo>
                    <a:pt x="1194" y="774"/>
                  </a:lnTo>
                  <a:lnTo>
                    <a:pt x="1164" y="826"/>
                  </a:lnTo>
                  <a:lnTo>
                    <a:pt x="1136" y="878"/>
                  </a:lnTo>
                  <a:lnTo>
                    <a:pt x="1110" y="932"/>
                  </a:lnTo>
                  <a:lnTo>
                    <a:pt x="1086" y="988"/>
                  </a:lnTo>
                  <a:lnTo>
                    <a:pt x="1086" y="988"/>
                  </a:lnTo>
                  <a:lnTo>
                    <a:pt x="1030" y="990"/>
                  </a:lnTo>
                  <a:lnTo>
                    <a:pt x="976" y="994"/>
                  </a:lnTo>
                  <a:lnTo>
                    <a:pt x="922" y="1002"/>
                  </a:lnTo>
                  <a:lnTo>
                    <a:pt x="868" y="1012"/>
                  </a:lnTo>
                  <a:lnTo>
                    <a:pt x="814" y="1024"/>
                  </a:lnTo>
                  <a:lnTo>
                    <a:pt x="764" y="1040"/>
                  </a:lnTo>
                  <a:lnTo>
                    <a:pt x="712" y="1058"/>
                  </a:lnTo>
                  <a:lnTo>
                    <a:pt x="664" y="1078"/>
                  </a:lnTo>
                  <a:lnTo>
                    <a:pt x="616" y="1100"/>
                  </a:lnTo>
                  <a:lnTo>
                    <a:pt x="568" y="1124"/>
                  </a:lnTo>
                  <a:lnTo>
                    <a:pt x="522" y="1152"/>
                  </a:lnTo>
                  <a:lnTo>
                    <a:pt x="478" y="1180"/>
                  </a:lnTo>
                  <a:lnTo>
                    <a:pt x="436" y="1212"/>
                  </a:lnTo>
                  <a:lnTo>
                    <a:pt x="396" y="1244"/>
                  </a:lnTo>
                  <a:lnTo>
                    <a:pt x="356" y="1278"/>
                  </a:lnTo>
                  <a:lnTo>
                    <a:pt x="318" y="1316"/>
                  </a:lnTo>
                  <a:lnTo>
                    <a:pt x="282" y="1354"/>
                  </a:lnTo>
                  <a:lnTo>
                    <a:pt x="248" y="1394"/>
                  </a:lnTo>
                  <a:lnTo>
                    <a:pt x="216" y="1434"/>
                  </a:lnTo>
                  <a:lnTo>
                    <a:pt x="186" y="1478"/>
                  </a:lnTo>
                  <a:lnTo>
                    <a:pt x="158" y="1522"/>
                  </a:lnTo>
                  <a:lnTo>
                    <a:pt x="130" y="1568"/>
                  </a:lnTo>
                  <a:lnTo>
                    <a:pt x="106" y="1616"/>
                  </a:lnTo>
                  <a:lnTo>
                    <a:pt x="86" y="1664"/>
                  </a:lnTo>
                  <a:lnTo>
                    <a:pt x="66" y="1714"/>
                  </a:lnTo>
                  <a:lnTo>
                    <a:pt x="48" y="1764"/>
                  </a:lnTo>
                  <a:lnTo>
                    <a:pt x="34" y="1816"/>
                  </a:lnTo>
                  <a:lnTo>
                    <a:pt x="22" y="1870"/>
                  </a:lnTo>
                  <a:lnTo>
                    <a:pt x="12" y="1922"/>
                  </a:lnTo>
                  <a:lnTo>
                    <a:pt x="6" y="1978"/>
                  </a:lnTo>
                  <a:lnTo>
                    <a:pt x="2" y="2034"/>
                  </a:lnTo>
                  <a:lnTo>
                    <a:pt x="0" y="2090"/>
                  </a:lnTo>
                  <a:lnTo>
                    <a:pt x="0" y="2090"/>
                  </a:lnTo>
                  <a:lnTo>
                    <a:pt x="2" y="2146"/>
                  </a:lnTo>
                  <a:lnTo>
                    <a:pt x="6" y="2202"/>
                  </a:lnTo>
                  <a:lnTo>
                    <a:pt x="12" y="2256"/>
                  </a:lnTo>
                  <a:lnTo>
                    <a:pt x="22" y="2312"/>
                  </a:lnTo>
                  <a:lnTo>
                    <a:pt x="34" y="2364"/>
                  </a:lnTo>
                  <a:lnTo>
                    <a:pt x="50" y="2416"/>
                  </a:lnTo>
                  <a:lnTo>
                    <a:pt x="66" y="2468"/>
                  </a:lnTo>
                  <a:lnTo>
                    <a:pt x="86" y="2518"/>
                  </a:lnTo>
                  <a:lnTo>
                    <a:pt x="108" y="2566"/>
                  </a:lnTo>
                  <a:lnTo>
                    <a:pt x="134" y="2614"/>
                  </a:lnTo>
                  <a:lnTo>
                    <a:pt x="160" y="2660"/>
                  </a:lnTo>
                  <a:lnTo>
                    <a:pt x="188" y="2706"/>
                  </a:lnTo>
                  <a:lnTo>
                    <a:pt x="220" y="2748"/>
                  </a:lnTo>
                  <a:lnTo>
                    <a:pt x="252" y="2790"/>
                  </a:lnTo>
                  <a:lnTo>
                    <a:pt x="288" y="2830"/>
                  </a:lnTo>
                  <a:lnTo>
                    <a:pt x="324" y="2868"/>
                  </a:lnTo>
                  <a:lnTo>
                    <a:pt x="362" y="2904"/>
                  </a:lnTo>
                  <a:lnTo>
                    <a:pt x="402" y="2940"/>
                  </a:lnTo>
                  <a:lnTo>
                    <a:pt x="444" y="2972"/>
                  </a:lnTo>
                  <a:lnTo>
                    <a:pt x="488" y="3002"/>
                  </a:lnTo>
                  <a:lnTo>
                    <a:pt x="532" y="3032"/>
                  </a:lnTo>
                  <a:lnTo>
                    <a:pt x="580" y="3058"/>
                  </a:lnTo>
                  <a:lnTo>
                    <a:pt x="628" y="3082"/>
                  </a:lnTo>
                  <a:lnTo>
                    <a:pt x="676" y="3104"/>
                  </a:lnTo>
                  <a:lnTo>
                    <a:pt x="726" y="3124"/>
                  </a:lnTo>
                  <a:lnTo>
                    <a:pt x="778" y="3142"/>
                  </a:lnTo>
                  <a:lnTo>
                    <a:pt x="832" y="3156"/>
                  </a:lnTo>
                  <a:lnTo>
                    <a:pt x="884" y="3168"/>
                  </a:lnTo>
                  <a:lnTo>
                    <a:pt x="940" y="3178"/>
                  </a:lnTo>
                  <a:lnTo>
                    <a:pt x="996" y="3186"/>
                  </a:lnTo>
                  <a:lnTo>
                    <a:pt x="1052" y="3190"/>
                  </a:lnTo>
                  <a:lnTo>
                    <a:pt x="1108" y="3192"/>
                  </a:lnTo>
                  <a:lnTo>
                    <a:pt x="1108" y="319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3490" y="3554"/>
              <a:ext cx="1683" cy="2170"/>
            </a:xfrm>
            <a:custGeom>
              <a:avLst/>
              <a:gdLst>
                <a:gd name="T0" fmla="*/ 0 w 1683"/>
                <a:gd name="T1" fmla="*/ 842 h 2170"/>
                <a:gd name="T2" fmla="*/ 202 w 1683"/>
                <a:gd name="T3" fmla="*/ 1044 h 2170"/>
                <a:gd name="T4" fmla="*/ 700 w 1683"/>
                <a:gd name="T5" fmla="*/ 546 h 2170"/>
                <a:gd name="T6" fmla="*/ 700 w 1683"/>
                <a:gd name="T7" fmla="*/ 2170 h 2170"/>
                <a:gd name="T8" fmla="*/ 983 w 1683"/>
                <a:gd name="T9" fmla="*/ 2170 h 2170"/>
                <a:gd name="T10" fmla="*/ 983 w 1683"/>
                <a:gd name="T11" fmla="*/ 546 h 2170"/>
                <a:gd name="T12" fmla="*/ 1481 w 1683"/>
                <a:gd name="T13" fmla="*/ 1044 h 2170"/>
                <a:gd name="T14" fmla="*/ 1683 w 1683"/>
                <a:gd name="T15" fmla="*/ 842 h 2170"/>
                <a:gd name="T16" fmla="*/ 842 w 1683"/>
                <a:gd name="T17" fmla="*/ 0 h 2170"/>
                <a:gd name="T18" fmla="*/ 0 w 1683"/>
                <a:gd name="T19" fmla="*/ 842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3" h="2170">
                  <a:moveTo>
                    <a:pt x="0" y="842"/>
                  </a:moveTo>
                  <a:lnTo>
                    <a:pt x="202" y="1044"/>
                  </a:lnTo>
                  <a:lnTo>
                    <a:pt x="700" y="546"/>
                  </a:lnTo>
                  <a:lnTo>
                    <a:pt x="700" y="2170"/>
                  </a:lnTo>
                  <a:lnTo>
                    <a:pt x="983" y="2170"/>
                  </a:lnTo>
                  <a:lnTo>
                    <a:pt x="983" y="546"/>
                  </a:lnTo>
                  <a:lnTo>
                    <a:pt x="1481" y="1044"/>
                  </a:lnTo>
                  <a:lnTo>
                    <a:pt x="1683" y="842"/>
                  </a:lnTo>
                  <a:lnTo>
                    <a:pt x="842" y="0"/>
                  </a:lnTo>
                  <a:lnTo>
                    <a:pt x="0" y="84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296966" y="2466180"/>
            <a:ext cx="683276" cy="701876"/>
            <a:chOff x="4325112" y="2272755"/>
            <a:chExt cx="720108" cy="720000"/>
          </a:xfrm>
          <a:solidFill>
            <a:schemeClr val="accent5">
              <a:lumMod val="75000"/>
            </a:schemeClr>
          </a:solidFill>
        </p:grpSpPr>
        <p:sp>
          <p:nvSpPr>
            <p:cNvPr id="42" name="Freeform 22"/>
            <p:cNvSpPr>
              <a:spLocks noEditPoints="1"/>
            </p:cNvSpPr>
            <p:nvPr/>
          </p:nvSpPr>
          <p:spPr bwMode="auto">
            <a:xfrm>
              <a:off x="4325112" y="2272755"/>
              <a:ext cx="720108" cy="720000"/>
            </a:xfrm>
            <a:custGeom>
              <a:avLst/>
              <a:gdLst>
                <a:gd name="T0" fmla="*/ 0 w 6696"/>
                <a:gd name="T1" fmla="*/ 0 h 6695"/>
                <a:gd name="T2" fmla="*/ 0 w 6696"/>
                <a:gd name="T3" fmla="*/ 6695 h 6695"/>
                <a:gd name="T4" fmla="*/ 6696 w 6696"/>
                <a:gd name="T5" fmla="*/ 6695 h 6695"/>
                <a:gd name="T6" fmla="*/ 6696 w 6696"/>
                <a:gd name="T7" fmla="*/ 0 h 6695"/>
                <a:gd name="T8" fmla="*/ 0 w 6696"/>
                <a:gd name="T9" fmla="*/ 0 h 6695"/>
                <a:gd name="T10" fmla="*/ 6410 w 6696"/>
                <a:gd name="T11" fmla="*/ 6411 h 6695"/>
                <a:gd name="T12" fmla="*/ 284 w 6696"/>
                <a:gd name="T13" fmla="*/ 6411 h 6695"/>
                <a:gd name="T14" fmla="*/ 284 w 6696"/>
                <a:gd name="T15" fmla="*/ 286 h 6695"/>
                <a:gd name="T16" fmla="*/ 6410 w 6696"/>
                <a:gd name="T17" fmla="*/ 286 h 6695"/>
                <a:gd name="T18" fmla="*/ 6410 w 6696"/>
                <a:gd name="T19" fmla="*/ 6411 h 6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96" h="6695">
                  <a:moveTo>
                    <a:pt x="0" y="0"/>
                  </a:moveTo>
                  <a:lnTo>
                    <a:pt x="0" y="6695"/>
                  </a:lnTo>
                  <a:lnTo>
                    <a:pt x="6696" y="6695"/>
                  </a:lnTo>
                  <a:lnTo>
                    <a:pt x="6696" y="0"/>
                  </a:lnTo>
                  <a:lnTo>
                    <a:pt x="0" y="0"/>
                  </a:lnTo>
                  <a:close/>
                  <a:moveTo>
                    <a:pt x="6410" y="6411"/>
                  </a:moveTo>
                  <a:lnTo>
                    <a:pt x="284" y="6411"/>
                  </a:lnTo>
                  <a:lnTo>
                    <a:pt x="284" y="286"/>
                  </a:lnTo>
                  <a:lnTo>
                    <a:pt x="6410" y="286"/>
                  </a:lnTo>
                  <a:lnTo>
                    <a:pt x="6410" y="641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23"/>
            <p:cNvSpPr>
              <a:spLocks noEditPoints="1"/>
            </p:cNvSpPr>
            <p:nvPr/>
          </p:nvSpPr>
          <p:spPr bwMode="auto">
            <a:xfrm>
              <a:off x="4402113" y="2345454"/>
              <a:ext cx="570408" cy="570300"/>
            </a:xfrm>
            <a:custGeom>
              <a:avLst/>
              <a:gdLst>
                <a:gd name="T0" fmla="*/ 2244 w 5304"/>
                <a:gd name="T1" fmla="*/ 3923 h 5303"/>
                <a:gd name="T2" fmla="*/ 2946 w 5304"/>
                <a:gd name="T3" fmla="*/ 4147 h 5303"/>
                <a:gd name="T4" fmla="*/ 3570 w 5304"/>
                <a:gd name="T5" fmla="*/ 4137 h 5303"/>
                <a:gd name="T6" fmla="*/ 3958 w 5304"/>
                <a:gd name="T7" fmla="*/ 4031 h 5303"/>
                <a:gd name="T8" fmla="*/ 4324 w 5304"/>
                <a:gd name="T9" fmla="*/ 3851 h 5303"/>
                <a:gd name="T10" fmla="*/ 4656 w 5304"/>
                <a:gd name="T11" fmla="*/ 3593 h 5303"/>
                <a:gd name="T12" fmla="*/ 4896 w 5304"/>
                <a:gd name="T13" fmla="*/ 3321 h 5303"/>
                <a:gd name="T14" fmla="*/ 5106 w 5304"/>
                <a:gd name="T15" fmla="*/ 2973 h 5303"/>
                <a:gd name="T16" fmla="*/ 5242 w 5304"/>
                <a:gd name="T17" fmla="*/ 2592 h 5303"/>
                <a:gd name="T18" fmla="*/ 5302 w 5304"/>
                <a:gd name="T19" fmla="*/ 2188 h 5303"/>
                <a:gd name="T20" fmla="*/ 5290 w 5304"/>
                <a:gd name="T21" fmla="*/ 1824 h 5303"/>
                <a:gd name="T22" fmla="*/ 5200 w 5304"/>
                <a:gd name="T23" fmla="*/ 1428 h 5303"/>
                <a:gd name="T24" fmla="*/ 5036 w 5304"/>
                <a:gd name="T25" fmla="*/ 1058 h 5303"/>
                <a:gd name="T26" fmla="*/ 4800 w 5304"/>
                <a:gd name="T27" fmla="*/ 724 h 5303"/>
                <a:gd name="T28" fmla="*/ 4540 w 5304"/>
                <a:gd name="T29" fmla="*/ 470 h 5303"/>
                <a:gd name="T30" fmla="*/ 4202 w 5304"/>
                <a:gd name="T31" fmla="*/ 244 h 5303"/>
                <a:gd name="T32" fmla="*/ 3828 w 5304"/>
                <a:gd name="T33" fmla="*/ 88 h 5303"/>
                <a:gd name="T34" fmla="*/ 3428 w 5304"/>
                <a:gd name="T35" fmla="*/ 10 h 5303"/>
                <a:gd name="T36" fmla="*/ 3066 w 5304"/>
                <a:gd name="T37" fmla="*/ 4 h 5303"/>
                <a:gd name="T38" fmla="*/ 2662 w 5304"/>
                <a:gd name="T39" fmla="*/ 74 h 5303"/>
                <a:gd name="T40" fmla="*/ 2284 w 5304"/>
                <a:gd name="T41" fmla="*/ 220 h 5303"/>
                <a:gd name="T42" fmla="*/ 1940 w 5304"/>
                <a:gd name="T43" fmla="*/ 438 h 5303"/>
                <a:gd name="T44" fmla="*/ 1676 w 5304"/>
                <a:gd name="T45" fmla="*/ 684 h 5303"/>
                <a:gd name="T46" fmla="*/ 1432 w 5304"/>
                <a:gd name="T47" fmla="*/ 1014 h 5303"/>
                <a:gd name="T48" fmla="*/ 1258 w 5304"/>
                <a:gd name="T49" fmla="*/ 1380 h 5303"/>
                <a:gd name="T50" fmla="*/ 1160 w 5304"/>
                <a:gd name="T51" fmla="*/ 1774 h 5303"/>
                <a:gd name="T52" fmla="*/ 1138 w 5304"/>
                <a:gd name="T53" fmla="*/ 2178 h 5303"/>
                <a:gd name="T54" fmla="*/ 1304 w 5304"/>
                <a:gd name="T55" fmla="*/ 2901 h 5303"/>
                <a:gd name="T56" fmla="*/ 0 w 5304"/>
                <a:gd name="T57" fmla="*/ 5101 h 5303"/>
                <a:gd name="T58" fmla="*/ 2842 w 5304"/>
                <a:gd name="T59" fmla="*/ 2963 h 5303"/>
                <a:gd name="T60" fmla="*/ 3016 w 5304"/>
                <a:gd name="T61" fmla="*/ 3081 h 5303"/>
                <a:gd name="T62" fmla="*/ 3220 w 5304"/>
                <a:gd name="T63" fmla="*/ 3123 h 5303"/>
                <a:gd name="T64" fmla="*/ 3352 w 5304"/>
                <a:gd name="T65" fmla="*/ 3107 h 5303"/>
                <a:gd name="T66" fmla="*/ 3540 w 5304"/>
                <a:gd name="T67" fmla="*/ 3015 h 5303"/>
                <a:gd name="T68" fmla="*/ 4492 w 5304"/>
                <a:gd name="T69" fmla="*/ 3353 h 5303"/>
                <a:gd name="T70" fmla="*/ 3978 w 5304"/>
                <a:gd name="T71" fmla="*/ 3713 h 5303"/>
                <a:gd name="T72" fmla="*/ 3308 w 5304"/>
                <a:gd name="T73" fmla="*/ 3877 h 5303"/>
                <a:gd name="T74" fmla="*/ 2626 w 5304"/>
                <a:gd name="T75" fmla="*/ 3779 h 5303"/>
                <a:gd name="T76" fmla="*/ 2016 w 5304"/>
                <a:gd name="T77" fmla="*/ 3417 h 5303"/>
                <a:gd name="T78" fmla="*/ 2224 w 5304"/>
                <a:gd name="T79" fmla="*/ 586 h 5303"/>
                <a:gd name="T80" fmla="*/ 2868 w 5304"/>
                <a:gd name="T81" fmla="*/ 320 h 5303"/>
                <a:gd name="T82" fmla="*/ 3488 w 5304"/>
                <a:gd name="T83" fmla="*/ 304 h 5303"/>
                <a:gd name="T84" fmla="*/ 4144 w 5304"/>
                <a:gd name="T85" fmla="*/ 538 h 5303"/>
                <a:gd name="T86" fmla="*/ 4612 w 5304"/>
                <a:gd name="T87" fmla="*/ 944 h 5303"/>
                <a:gd name="T88" fmla="*/ 4942 w 5304"/>
                <a:gd name="T89" fmla="*/ 1560 h 5303"/>
                <a:gd name="T90" fmla="*/ 5018 w 5304"/>
                <a:gd name="T91" fmla="*/ 2142 h 5303"/>
                <a:gd name="T92" fmla="*/ 4942 w 5304"/>
                <a:gd name="T93" fmla="*/ 2606 h 5303"/>
                <a:gd name="T94" fmla="*/ 3740 w 5304"/>
                <a:gd name="T95" fmla="*/ 2634 h 5303"/>
                <a:gd name="T96" fmla="*/ 3606 w 5304"/>
                <a:gd name="T97" fmla="*/ 2624 h 5303"/>
                <a:gd name="T98" fmla="*/ 3468 w 5304"/>
                <a:gd name="T99" fmla="*/ 2689 h 5303"/>
                <a:gd name="T100" fmla="*/ 3292 w 5304"/>
                <a:gd name="T101" fmla="*/ 2825 h 5303"/>
                <a:gd name="T102" fmla="*/ 3106 w 5304"/>
                <a:gd name="T103" fmla="*/ 2807 h 5303"/>
                <a:gd name="T104" fmla="*/ 2942 w 5304"/>
                <a:gd name="T105" fmla="*/ 2666 h 5303"/>
                <a:gd name="T106" fmla="*/ 2798 w 5304"/>
                <a:gd name="T107" fmla="*/ 2620 h 5303"/>
                <a:gd name="T108" fmla="*/ 1634 w 5304"/>
                <a:gd name="T109" fmla="*/ 2927 h 5303"/>
                <a:gd name="T110" fmla="*/ 1470 w 5304"/>
                <a:gd name="T111" fmla="*/ 2494 h 5303"/>
                <a:gd name="T112" fmla="*/ 1422 w 5304"/>
                <a:gd name="T113" fmla="*/ 2084 h 5303"/>
                <a:gd name="T114" fmla="*/ 1558 w 5304"/>
                <a:gd name="T115" fmla="*/ 1394 h 5303"/>
                <a:gd name="T116" fmla="*/ 1950 w 5304"/>
                <a:gd name="T117" fmla="*/ 812 h 5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04" h="5303">
                  <a:moveTo>
                    <a:pt x="202" y="5303"/>
                  </a:moveTo>
                  <a:lnTo>
                    <a:pt x="1852" y="3653"/>
                  </a:lnTo>
                  <a:lnTo>
                    <a:pt x="1852" y="3653"/>
                  </a:lnTo>
                  <a:lnTo>
                    <a:pt x="1926" y="3715"/>
                  </a:lnTo>
                  <a:lnTo>
                    <a:pt x="2002" y="3773"/>
                  </a:lnTo>
                  <a:lnTo>
                    <a:pt x="2082" y="3827"/>
                  </a:lnTo>
                  <a:lnTo>
                    <a:pt x="2162" y="3877"/>
                  </a:lnTo>
                  <a:lnTo>
                    <a:pt x="2244" y="3923"/>
                  </a:lnTo>
                  <a:lnTo>
                    <a:pt x="2328" y="3965"/>
                  </a:lnTo>
                  <a:lnTo>
                    <a:pt x="2414" y="4003"/>
                  </a:lnTo>
                  <a:lnTo>
                    <a:pt x="2500" y="4037"/>
                  </a:lnTo>
                  <a:lnTo>
                    <a:pt x="2588" y="4067"/>
                  </a:lnTo>
                  <a:lnTo>
                    <a:pt x="2676" y="4093"/>
                  </a:lnTo>
                  <a:lnTo>
                    <a:pt x="2766" y="4115"/>
                  </a:lnTo>
                  <a:lnTo>
                    <a:pt x="2856" y="4133"/>
                  </a:lnTo>
                  <a:lnTo>
                    <a:pt x="2946" y="4147"/>
                  </a:lnTo>
                  <a:lnTo>
                    <a:pt x="3038" y="4157"/>
                  </a:lnTo>
                  <a:lnTo>
                    <a:pt x="3130" y="4163"/>
                  </a:lnTo>
                  <a:lnTo>
                    <a:pt x="3220" y="4165"/>
                  </a:lnTo>
                  <a:lnTo>
                    <a:pt x="3220" y="4165"/>
                  </a:lnTo>
                  <a:lnTo>
                    <a:pt x="3320" y="4163"/>
                  </a:lnTo>
                  <a:lnTo>
                    <a:pt x="3420" y="4155"/>
                  </a:lnTo>
                  <a:lnTo>
                    <a:pt x="3520" y="4143"/>
                  </a:lnTo>
                  <a:lnTo>
                    <a:pt x="3570" y="4137"/>
                  </a:lnTo>
                  <a:lnTo>
                    <a:pt x="3620" y="4127"/>
                  </a:lnTo>
                  <a:lnTo>
                    <a:pt x="3668" y="4117"/>
                  </a:lnTo>
                  <a:lnTo>
                    <a:pt x="3718" y="4105"/>
                  </a:lnTo>
                  <a:lnTo>
                    <a:pt x="3766" y="4093"/>
                  </a:lnTo>
                  <a:lnTo>
                    <a:pt x="3814" y="4079"/>
                  </a:lnTo>
                  <a:lnTo>
                    <a:pt x="3862" y="4065"/>
                  </a:lnTo>
                  <a:lnTo>
                    <a:pt x="3910" y="4049"/>
                  </a:lnTo>
                  <a:lnTo>
                    <a:pt x="3958" y="4031"/>
                  </a:lnTo>
                  <a:lnTo>
                    <a:pt x="4006" y="4013"/>
                  </a:lnTo>
                  <a:lnTo>
                    <a:pt x="4052" y="3993"/>
                  </a:lnTo>
                  <a:lnTo>
                    <a:pt x="4098" y="3973"/>
                  </a:lnTo>
                  <a:lnTo>
                    <a:pt x="4144" y="3951"/>
                  </a:lnTo>
                  <a:lnTo>
                    <a:pt x="4190" y="3927"/>
                  </a:lnTo>
                  <a:lnTo>
                    <a:pt x="4236" y="3903"/>
                  </a:lnTo>
                  <a:lnTo>
                    <a:pt x="4280" y="3877"/>
                  </a:lnTo>
                  <a:lnTo>
                    <a:pt x="4324" y="3851"/>
                  </a:lnTo>
                  <a:lnTo>
                    <a:pt x="4368" y="3823"/>
                  </a:lnTo>
                  <a:lnTo>
                    <a:pt x="4410" y="3793"/>
                  </a:lnTo>
                  <a:lnTo>
                    <a:pt x="4454" y="3763"/>
                  </a:lnTo>
                  <a:lnTo>
                    <a:pt x="4496" y="3731"/>
                  </a:lnTo>
                  <a:lnTo>
                    <a:pt x="4536" y="3699"/>
                  </a:lnTo>
                  <a:lnTo>
                    <a:pt x="4576" y="3665"/>
                  </a:lnTo>
                  <a:lnTo>
                    <a:pt x="4616" y="3629"/>
                  </a:lnTo>
                  <a:lnTo>
                    <a:pt x="4656" y="3593"/>
                  </a:lnTo>
                  <a:lnTo>
                    <a:pt x="4694" y="3555"/>
                  </a:lnTo>
                  <a:lnTo>
                    <a:pt x="4694" y="3555"/>
                  </a:lnTo>
                  <a:lnTo>
                    <a:pt x="4730" y="3519"/>
                  </a:lnTo>
                  <a:lnTo>
                    <a:pt x="4766" y="3481"/>
                  </a:lnTo>
                  <a:lnTo>
                    <a:pt x="4800" y="3441"/>
                  </a:lnTo>
                  <a:lnTo>
                    <a:pt x="4834" y="3403"/>
                  </a:lnTo>
                  <a:lnTo>
                    <a:pt x="4866" y="3363"/>
                  </a:lnTo>
                  <a:lnTo>
                    <a:pt x="4896" y="3321"/>
                  </a:lnTo>
                  <a:lnTo>
                    <a:pt x="4928" y="3279"/>
                  </a:lnTo>
                  <a:lnTo>
                    <a:pt x="4956" y="3237"/>
                  </a:lnTo>
                  <a:lnTo>
                    <a:pt x="4984" y="3195"/>
                  </a:lnTo>
                  <a:lnTo>
                    <a:pt x="5010" y="3151"/>
                  </a:lnTo>
                  <a:lnTo>
                    <a:pt x="5036" y="3107"/>
                  </a:lnTo>
                  <a:lnTo>
                    <a:pt x="5060" y="3063"/>
                  </a:lnTo>
                  <a:lnTo>
                    <a:pt x="5084" y="3019"/>
                  </a:lnTo>
                  <a:lnTo>
                    <a:pt x="5106" y="2973"/>
                  </a:lnTo>
                  <a:lnTo>
                    <a:pt x="5128" y="2927"/>
                  </a:lnTo>
                  <a:lnTo>
                    <a:pt x="5148" y="2881"/>
                  </a:lnTo>
                  <a:lnTo>
                    <a:pt x="5166" y="2833"/>
                  </a:lnTo>
                  <a:lnTo>
                    <a:pt x="5184" y="2785"/>
                  </a:lnTo>
                  <a:lnTo>
                    <a:pt x="5200" y="2737"/>
                  </a:lnTo>
                  <a:lnTo>
                    <a:pt x="5216" y="2689"/>
                  </a:lnTo>
                  <a:lnTo>
                    <a:pt x="5230" y="2642"/>
                  </a:lnTo>
                  <a:lnTo>
                    <a:pt x="5242" y="2592"/>
                  </a:lnTo>
                  <a:lnTo>
                    <a:pt x="5254" y="2542"/>
                  </a:lnTo>
                  <a:lnTo>
                    <a:pt x="5264" y="2492"/>
                  </a:lnTo>
                  <a:lnTo>
                    <a:pt x="5274" y="2442"/>
                  </a:lnTo>
                  <a:lnTo>
                    <a:pt x="5282" y="2392"/>
                  </a:lnTo>
                  <a:lnTo>
                    <a:pt x="5290" y="2342"/>
                  </a:lnTo>
                  <a:lnTo>
                    <a:pt x="5294" y="2290"/>
                  </a:lnTo>
                  <a:lnTo>
                    <a:pt x="5300" y="2238"/>
                  </a:lnTo>
                  <a:lnTo>
                    <a:pt x="5302" y="2188"/>
                  </a:lnTo>
                  <a:lnTo>
                    <a:pt x="5304" y="2136"/>
                  </a:lnTo>
                  <a:lnTo>
                    <a:pt x="5304" y="2084"/>
                  </a:lnTo>
                  <a:lnTo>
                    <a:pt x="5304" y="2084"/>
                  </a:lnTo>
                  <a:lnTo>
                    <a:pt x="5304" y="2032"/>
                  </a:lnTo>
                  <a:lnTo>
                    <a:pt x="5302" y="1980"/>
                  </a:lnTo>
                  <a:lnTo>
                    <a:pt x="5300" y="1928"/>
                  </a:lnTo>
                  <a:lnTo>
                    <a:pt x="5294" y="1876"/>
                  </a:lnTo>
                  <a:lnTo>
                    <a:pt x="5290" y="1824"/>
                  </a:lnTo>
                  <a:lnTo>
                    <a:pt x="5282" y="1774"/>
                  </a:lnTo>
                  <a:lnTo>
                    <a:pt x="5274" y="1724"/>
                  </a:lnTo>
                  <a:lnTo>
                    <a:pt x="5264" y="1674"/>
                  </a:lnTo>
                  <a:lnTo>
                    <a:pt x="5254" y="1624"/>
                  </a:lnTo>
                  <a:lnTo>
                    <a:pt x="5242" y="1574"/>
                  </a:lnTo>
                  <a:lnTo>
                    <a:pt x="5230" y="1524"/>
                  </a:lnTo>
                  <a:lnTo>
                    <a:pt x="5216" y="1476"/>
                  </a:lnTo>
                  <a:lnTo>
                    <a:pt x="5200" y="1428"/>
                  </a:lnTo>
                  <a:lnTo>
                    <a:pt x="5184" y="1380"/>
                  </a:lnTo>
                  <a:lnTo>
                    <a:pt x="5166" y="1332"/>
                  </a:lnTo>
                  <a:lnTo>
                    <a:pt x="5148" y="1286"/>
                  </a:lnTo>
                  <a:lnTo>
                    <a:pt x="5128" y="1238"/>
                  </a:lnTo>
                  <a:lnTo>
                    <a:pt x="5106" y="1192"/>
                  </a:lnTo>
                  <a:lnTo>
                    <a:pt x="5084" y="1146"/>
                  </a:lnTo>
                  <a:lnTo>
                    <a:pt x="5060" y="1102"/>
                  </a:lnTo>
                  <a:lnTo>
                    <a:pt x="5036" y="1058"/>
                  </a:lnTo>
                  <a:lnTo>
                    <a:pt x="5010" y="1014"/>
                  </a:lnTo>
                  <a:lnTo>
                    <a:pt x="4984" y="970"/>
                  </a:lnTo>
                  <a:lnTo>
                    <a:pt x="4956" y="928"/>
                  </a:lnTo>
                  <a:lnTo>
                    <a:pt x="4928" y="886"/>
                  </a:lnTo>
                  <a:lnTo>
                    <a:pt x="4896" y="844"/>
                  </a:lnTo>
                  <a:lnTo>
                    <a:pt x="4866" y="804"/>
                  </a:lnTo>
                  <a:lnTo>
                    <a:pt x="4834" y="762"/>
                  </a:lnTo>
                  <a:lnTo>
                    <a:pt x="4800" y="724"/>
                  </a:lnTo>
                  <a:lnTo>
                    <a:pt x="4766" y="684"/>
                  </a:lnTo>
                  <a:lnTo>
                    <a:pt x="4730" y="646"/>
                  </a:lnTo>
                  <a:lnTo>
                    <a:pt x="4694" y="610"/>
                  </a:lnTo>
                  <a:lnTo>
                    <a:pt x="4694" y="610"/>
                  </a:lnTo>
                  <a:lnTo>
                    <a:pt x="4658" y="574"/>
                  </a:lnTo>
                  <a:lnTo>
                    <a:pt x="4620" y="538"/>
                  </a:lnTo>
                  <a:lnTo>
                    <a:pt x="4580" y="504"/>
                  </a:lnTo>
                  <a:lnTo>
                    <a:pt x="4540" y="470"/>
                  </a:lnTo>
                  <a:lnTo>
                    <a:pt x="4500" y="438"/>
                  </a:lnTo>
                  <a:lnTo>
                    <a:pt x="4460" y="406"/>
                  </a:lnTo>
                  <a:lnTo>
                    <a:pt x="4418" y="376"/>
                  </a:lnTo>
                  <a:lnTo>
                    <a:pt x="4376" y="348"/>
                  </a:lnTo>
                  <a:lnTo>
                    <a:pt x="4334" y="320"/>
                  </a:lnTo>
                  <a:lnTo>
                    <a:pt x="4290" y="294"/>
                  </a:lnTo>
                  <a:lnTo>
                    <a:pt x="4246" y="268"/>
                  </a:lnTo>
                  <a:lnTo>
                    <a:pt x="4202" y="244"/>
                  </a:lnTo>
                  <a:lnTo>
                    <a:pt x="4156" y="220"/>
                  </a:lnTo>
                  <a:lnTo>
                    <a:pt x="4112" y="198"/>
                  </a:lnTo>
                  <a:lnTo>
                    <a:pt x="4066" y="176"/>
                  </a:lnTo>
                  <a:lnTo>
                    <a:pt x="4018" y="156"/>
                  </a:lnTo>
                  <a:lnTo>
                    <a:pt x="3972" y="138"/>
                  </a:lnTo>
                  <a:lnTo>
                    <a:pt x="3924" y="120"/>
                  </a:lnTo>
                  <a:lnTo>
                    <a:pt x="3876" y="104"/>
                  </a:lnTo>
                  <a:lnTo>
                    <a:pt x="3828" y="88"/>
                  </a:lnTo>
                  <a:lnTo>
                    <a:pt x="3780" y="74"/>
                  </a:lnTo>
                  <a:lnTo>
                    <a:pt x="3730" y="62"/>
                  </a:lnTo>
                  <a:lnTo>
                    <a:pt x="3680" y="50"/>
                  </a:lnTo>
                  <a:lnTo>
                    <a:pt x="3630" y="40"/>
                  </a:lnTo>
                  <a:lnTo>
                    <a:pt x="3580" y="30"/>
                  </a:lnTo>
                  <a:lnTo>
                    <a:pt x="3530" y="22"/>
                  </a:lnTo>
                  <a:lnTo>
                    <a:pt x="3478" y="14"/>
                  </a:lnTo>
                  <a:lnTo>
                    <a:pt x="3428" y="10"/>
                  </a:lnTo>
                  <a:lnTo>
                    <a:pt x="3376" y="4"/>
                  </a:lnTo>
                  <a:lnTo>
                    <a:pt x="3324" y="2"/>
                  </a:lnTo>
                  <a:lnTo>
                    <a:pt x="3272" y="0"/>
                  </a:lnTo>
                  <a:lnTo>
                    <a:pt x="3220" y="0"/>
                  </a:lnTo>
                  <a:lnTo>
                    <a:pt x="3220" y="0"/>
                  </a:lnTo>
                  <a:lnTo>
                    <a:pt x="3168" y="0"/>
                  </a:lnTo>
                  <a:lnTo>
                    <a:pt x="3116" y="2"/>
                  </a:lnTo>
                  <a:lnTo>
                    <a:pt x="3066" y="4"/>
                  </a:lnTo>
                  <a:lnTo>
                    <a:pt x="3014" y="10"/>
                  </a:lnTo>
                  <a:lnTo>
                    <a:pt x="2962" y="14"/>
                  </a:lnTo>
                  <a:lnTo>
                    <a:pt x="2912" y="22"/>
                  </a:lnTo>
                  <a:lnTo>
                    <a:pt x="2862" y="30"/>
                  </a:lnTo>
                  <a:lnTo>
                    <a:pt x="2812" y="40"/>
                  </a:lnTo>
                  <a:lnTo>
                    <a:pt x="2762" y="50"/>
                  </a:lnTo>
                  <a:lnTo>
                    <a:pt x="2712" y="62"/>
                  </a:lnTo>
                  <a:lnTo>
                    <a:pt x="2662" y="74"/>
                  </a:lnTo>
                  <a:lnTo>
                    <a:pt x="2614" y="88"/>
                  </a:lnTo>
                  <a:lnTo>
                    <a:pt x="2566" y="104"/>
                  </a:lnTo>
                  <a:lnTo>
                    <a:pt x="2518" y="120"/>
                  </a:lnTo>
                  <a:lnTo>
                    <a:pt x="2470" y="138"/>
                  </a:lnTo>
                  <a:lnTo>
                    <a:pt x="2422" y="156"/>
                  </a:lnTo>
                  <a:lnTo>
                    <a:pt x="2376" y="176"/>
                  </a:lnTo>
                  <a:lnTo>
                    <a:pt x="2330" y="198"/>
                  </a:lnTo>
                  <a:lnTo>
                    <a:pt x="2284" y="220"/>
                  </a:lnTo>
                  <a:lnTo>
                    <a:pt x="2240" y="244"/>
                  </a:lnTo>
                  <a:lnTo>
                    <a:pt x="2196" y="268"/>
                  </a:lnTo>
                  <a:lnTo>
                    <a:pt x="2152" y="294"/>
                  </a:lnTo>
                  <a:lnTo>
                    <a:pt x="2108" y="320"/>
                  </a:lnTo>
                  <a:lnTo>
                    <a:pt x="2066" y="348"/>
                  </a:lnTo>
                  <a:lnTo>
                    <a:pt x="2024" y="376"/>
                  </a:lnTo>
                  <a:lnTo>
                    <a:pt x="1982" y="406"/>
                  </a:lnTo>
                  <a:lnTo>
                    <a:pt x="1940" y="438"/>
                  </a:lnTo>
                  <a:lnTo>
                    <a:pt x="1900" y="470"/>
                  </a:lnTo>
                  <a:lnTo>
                    <a:pt x="1862" y="504"/>
                  </a:lnTo>
                  <a:lnTo>
                    <a:pt x="1822" y="538"/>
                  </a:lnTo>
                  <a:lnTo>
                    <a:pt x="1784" y="574"/>
                  </a:lnTo>
                  <a:lnTo>
                    <a:pt x="1748" y="610"/>
                  </a:lnTo>
                  <a:lnTo>
                    <a:pt x="1748" y="610"/>
                  </a:lnTo>
                  <a:lnTo>
                    <a:pt x="1710" y="646"/>
                  </a:lnTo>
                  <a:lnTo>
                    <a:pt x="1676" y="684"/>
                  </a:lnTo>
                  <a:lnTo>
                    <a:pt x="1642" y="724"/>
                  </a:lnTo>
                  <a:lnTo>
                    <a:pt x="1608" y="762"/>
                  </a:lnTo>
                  <a:lnTo>
                    <a:pt x="1576" y="804"/>
                  </a:lnTo>
                  <a:lnTo>
                    <a:pt x="1544" y="844"/>
                  </a:lnTo>
                  <a:lnTo>
                    <a:pt x="1514" y="886"/>
                  </a:lnTo>
                  <a:lnTo>
                    <a:pt x="1486" y="928"/>
                  </a:lnTo>
                  <a:lnTo>
                    <a:pt x="1458" y="970"/>
                  </a:lnTo>
                  <a:lnTo>
                    <a:pt x="1432" y="1014"/>
                  </a:lnTo>
                  <a:lnTo>
                    <a:pt x="1406" y="1058"/>
                  </a:lnTo>
                  <a:lnTo>
                    <a:pt x="1382" y="1102"/>
                  </a:lnTo>
                  <a:lnTo>
                    <a:pt x="1358" y="1146"/>
                  </a:lnTo>
                  <a:lnTo>
                    <a:pt x="1336" y="1192"/>
                  </a:lnTo>
                  <a:lnTo>
                    <a:pt x="1314" y="1238"/>
                  </a:lnTo>
                  <a:lnTo>
                    <a:pt x="1294" y="1286"/>
                  </a:lnTo>
                  <a:lnTo>
                    <a:pt x="1276" y="1332"/>
                  </a:lnTo>
                  <a:lnTo>
                    <a:pt x="1258" y="1380"/>
                  </a:lnTo>
                  <a:lnTo>
                    <a:pt x="1242" y="1428"/>
                  </a:lnTo>
                  <a:lnTo>
                    <a:pt x="1226" y="1476"/>
                  </a:lnTo>
                  <a:lnTo>
                    <a:pt x="1212" y="1524"/>
                  </a:lnTo>
                  <a:lnTo>
                    <a:pt x="1200" y="1574"/>
                  </a:lnTo>
                  <a:lnTo>
                    <a:pt x="1188" y="1624"/>
                  </a:lnTo>
                  <a:lnTo>
                    <a:pt x="1176" y="1674"/>
                  </a:lnTo>
                  <a:lnTo>
                    <a:pt x="1168" y="1724"/>
                  </a:lnTo>
                  <a:lnTo>
                    <a:pt x="1160" y="1774"/>
                  </a:lnTo>
                  <a:lnTo>
                    <a:pt x="1152" y="1824"/>
                  </a:lnTo>
                  <a:lnTo>
                    <a:pt x="1146" y="1876"/>
                  </a:lnTo>
                  <a:lnTo>
                    <a:pt x="1142" y="1928"/>
                  </a:lnTo>
                  <a:lnTo>
                    <a:pt x="1140" y="1980"/>
                  </a:lnTo>
                  <a:lnTo>
                    <a:pt x="1138" y="2032"/>
                  </a:lnTo>
                  <a:lnTo>
                    <a:pt x="1136" y="2084"/>
                  </a:lnTo>
                  <a:lnTo>
                    <a:pt x="1136" y="2084"/>
                  </a:lnTo>
                  <a:lnTo>
                    <a:pt x="1138" y="2178"/>
                  </a:lnTo>
                  <a:lnTo>
                    <a:pt x="1146" y="2272"/>
                  </a:lnTo>
                  <a:lnTo>
                    <a:pt x="1156" y="2366"/>
                  </a:lnTo>
                  <a:lnTo>
                    <a:pt x="1170" y="2458"/>
                  </a:lnTo>
                  <a:lnTo>
                    <a:pt x="1188" y="2550"/>
                  </a:lnTo>
                  <a:lnTo>
                    <a:pt x="1212" y="2640"/>
                  </a:lnTo>
                  <a:lnTo>
                    <a:pt x="1238" y="2727"/>
                  </a:lnTo>
                  <a:lnTo>
                    <a:pt x="1268" y="2815"/>
                  </a:lnTo>
                  <a:lnTo>
                    <a:pt x="1304" y="2901"/>
                  </a:lnTo>
                  <a:lnTo>
                    <a:pt x="1342" y="2985"/>
                  </a:lnTo>
                  <a:lnTo>
                    <a:pt x="1384" y="3067"/>
                  </a:lnTo>
                  <a:lnTo>
                    <a:pt x="1430" y="3149"/>
                  </a:lnTo>
                  <a:lnTo>
                    <a:pt x="1480" y="3227"/>
                  </a:lnTo>
                  <a:lnTo>
                    <a:pt x="1532" y="3305"/>
                  </a:lnTo>
                  <a:lnTo>
                    <a:pt x="1590" y="3379"/>
                  </a:lnTo>
                  <a:lnTo>
                    <a:pt x="1650" y="3451"/>
                  </a:lnTo>
                  <a:lnTo>
                    <a:pt x="0" y="5101"/>
                  </a:lnTo>
                  <a:lnTo>
                    <a:pt x="202" y="5303"/>
                  </a:lnTo>
                  <a:close/>
                  <a:moveTo>
                    <a:pt x="1950" y="3353"/>
                  </a:moveTo>
                  <a:lnTo>
                    <a:pt x="1950" y="3353"/>
                  </a:lnTo>
                  <a:lnTo>
                    <a:pt x="1888" y="3291"/>
                  </a:lnTo>
                  <a:lnTo>
                    <a:pt x="1832" y="3223"/>
                  </a:lnTo>
                  <a:lnTo>
                    <a:pt x="2788" y="2907"/>
                  </a:lnTo>
                  <a:lnTo>
                    <a:pt x="2842" y="2963"/>
                  </a:lnTo>
                  <a:lnTo>
                    <a:pt x="2842" y="2963"/>
                  </a:lnTo>
                  <a:lnTo>
                    <a:pt x="2862" y="2981"/>
                  </a:lnTo>
                  <a:lnTo>
                    <a:pt x="2882" y="2999"/>
                  </a:lnTo>
                  <a:lnTo>
                    <a:pt x="2902" y="3015"/>
                  </a:lnTo>
                  <a:lnTo>
                    <a:pt x="2924" y="3031"/>
                  </a:lnTo>
                  <a:lnTo>
                    <a:pt x="2946" y="3045"/>
                  </a:lnTo>
                  <a:lnTo>
                    <a:pt x="2968" y="3059"/>
                  </a:lnTo>
                  <a:lnTo>
                    <a:pt x="2992" y="3071"/>
                  </a:lnTo>
                  <a:lnTo>
                    <a:pt x="3016" y="3081"/>
                  </a:lnTo>
                  <a:lnTo>
                    <a:pt x="3040" y="3091"/>
                  </a:lnTo>
                  <a:lnTo>
                    <a:pt x="3064" y="3099"/>
                  </a:lnTo>
                  <a:lnTo>
                    <a:pt x="3090" y="3107"/>
                  </a:lnTo>
                  <a:lnTo>
                    <a:pt x="3116" y="3111"/>
                  </a:lnTo>
                  <a:lnTo>
                    <a:pt x="3142" y="3117"/>
                  </a:lnTo>
                  <a:lnTo>
                    <a:pt x="3168" y="3119"/>
                  </a:lnTo>
                  <a:lnTo>
                    <a:pt x="3194" y="3121"/>
                  </a:lnTo>
                  <a:lnTo>
                    <a:pt x="3220" y="3123"/>
                  </a:lnTo>
                  <a:lnTo>
                    <a:pt x="3220" y="3123"/>
                  </a:lnTo>
                  <a:lnTo>
                    <a:pt x="3220" y="3123"/>
                  </a:lnTo>
                  <a:lnTo>
                    <a:pt x="3220" y="3123"/>
                  </a:lnTo>
                  <a:lnTo>
                    <a:pt x="3248" y="3121"/>
                  </a:lnTo>
                  <a:lnTo>
                    <a:pt x="3274" y="3119"/>
                  </a:lnTo>
                  <a:lnTo>
                    <a:pt x="3300" y="3117"/>
                  </a:lnTo>
                  <a:lnTo>
                    <a:pt x="3326" y="3111"/>
                  </a:lnTo>
                  <a:lnTo>
                    <a:pt x="3352" y="3107"/>
                  </a:lnTo>
                  <a:lnTo>
                    <a:pt x="3378" y="3099"/>
                  </a:lnTo>
                  <a:lnTo>
                    <a:pt x="3402" y="3091"/>
                  </a:lnTo>
                  <a:lnTo>
                    <a:pt x="3426" y="3081"/>
                  </a:lnTo>
                  <a:lnTo>
                    <a:pt x="3450" y="3071"/>
                  </a:lnTo>
                  <a:lnTo>
                    <a:pt x="3474" y="3059"/>
                  </a:lnTo>
                  <a:lnTo>
                    <a:pt x="3496" y="3045"/>
                  </a:lnTo>
                  <a:lnTo>
                    <a:pt x="3518" y="3031"/>
                  </a:lnTo>
                  <a:lnTo>
                    <a:pt x="3540" y="3015"/>
                  </a:lnTo>
                  <a:lnTo>
                    <a:pt x="3560" y="2999"/>
                  </a:lnTo>
                  <a:lnTo>
                    <a:pt x="3580" y="2981"/>
                  </a:lnTo>
                  <a:lnTo>
                    <a:pt x="3600" y="2963"/>
                  </a:lnTo>
                  <a:lnTo>
                    <a:pt x="3654" y="2907"/>
                  </a:lnTo>
                  <a:lnTo>
                    <a:pt x="4610" y="3223"/>
                  </a:lnTo>
                  <a:lnTo>
                    <a:pt x="4610" y="3223"/>
                  </a:lnTo>
                  <a:lnTo>
                    <a:pt x="4554" y="3291"/>
                  </a:lnTo>
                  <a:lnTo>
                    <a:pt x="4492" y="3353"/>
                  </a:lnTo>
                  <a:lnTo>
                    <a:pt x="4492" y="3353"/>
                  </a:lnTo>
                  <a:lnTo>
                    <a:pt x="4426" y="3417"/>
                  </a:lnTo>
                  <a:lnTo>
                    <a:pt x="4356" y="3477"/>
                  </a:lnTo>
                  <a:lnTo>
                    <a:pt x="4284" y="3533"/>
                  </a:lnTo>
                  <a:lnTo>
                    <a:pt x="4210" y="3583"/>
                  </a:lnTo>
                  <a:lnTo>
                    <a:pt x="4136" y="3631"/>
                  </a:lnTo>
                  <a:lnTo>
                    <a:pt x="4058" y="3675"/>
                  </a:lnTo>
                  <a:lnTo>
                    <a:pt x="3978" y="3713"/>
                  </a:lnTo>
                  <a:lnTo>
                    <a:pt x="3898" y="3749"/>
                  </a:lnTo>
                  <a:lnTo>
                    <a:pt x="3816" y="3779"/>
                  </a:lnTo>
                  <a:lnTo>
                    <a:pt x="3734" y="3805"/>
                  </a:lnTo>
                  <a:lnTo>
                    <a:pt x="3650" y="3829"/>
                  </a:lnTo>
                  <a:lnTo>
                    <a:pt x="3564" y="3847"/>
                  </a:lnTo>
                  <a:lnTo>
                    <a:pt x="3480" y="3861"/>
                  </a:lnTo>
                  <a:lnTo>
                    <a:pt x="3394" y="3871"/>
                  </a:lnTo>
                  <a:lnTo>
                    <a:pt x="3308" y="3877"/>
                  </a:lnTo>
                  <a:lnTo>
                    <a:pt x="3220" y="3879"/>
                  </a:lnTo>
                  <a:lnTo>
                    <a:pt x="3134" y="3877"/>
                  </a:lnTo>
                  <a:lnTo>
                    <a:pt x="3048" y="3871"/>
                  </a:lnTo>
                  <a:lnTo>
                    <a:pt x="2962" y="3861"/>
                  </a:lnTo>
                  <a:lnTo>
                    <a:pt x="2878" y="3847"/>
                  </a:lnTo>
                  <a:lnTo>
                    <a:pt x="2792" y="3829"/>
                  </a:lnTo>
                  <a:lnTo>
                    <a:pt x="2708" y="3805"/>
                  </a:lnTo>
                  <a:lnTo>
                    <a:pt x="2626" y="3779"/>
                  </a:lnTo>
                  <a:lnTo>
                    <a:pt x="2544" y="3749"/>
                  </a:lnTo>
                  <a:lnTo>
                    <a:pt x="2464" y="3713"/>
                  </a:lnTo>
                  <a:lnTo>
                    <a:pt x="2384" y="3675"/>
                  </a:lnTo>
                  <a:lnTo>
                    <a:pt x="2306" y="3631"/>
                  </a:lnTo>
                  <a:lnTo>
                    <a:pt x="2230" y="3583"/>
                  </a:lnTo>
                  <a:lnTo>
                    <a:pt x="2158" y="3533"/>
                  </a:lnTo>
                  <a:lnTo>
                    <a:pt x="2086" y="3477"/>
                  </a:lnTo>
                  <a:lnTo>
                    <a:pt x="2016" y="3417"/>
                  </a:lnTo>
                  <a:lnTo>
                    <a:pt x="1950" y="3353"/>
                  </a:lnTo>
                  <a:lnTo>
                    <a:pt x="1950" y="3353"/>
                  </a:lnTo>
                  <a:close/>
                  <a:moveTo>
                    <a:pt x="1950" y="812"/>
                  </a:moveTo>
                  <a:lnTo>
                    <a:pt x="1950" y="812"/>
                  </a:lnTo>
                  <a:lnTo>
                    <a:pt x="2014" y="750"/>
                  </a:lnTo>
                  <a:lnTo>
                    <a:pt x="2082" y="692"/>
                  </a:lnTo>
                  <a:lnTo>
                    <a:pt x="2152" y="636"/>
                  </a:lnTo>
                  <a:lnTo>
                    <a:pt x="2224" y="586"/>
                  </a:lnTo>
                  <a:lnTo>
                    <a:pt x="2298" y="538"/>
                  </a:lnTo>
                  <a:lnTo>
                    <a:pt x="2374" y="496"/>
                  </a:lnTo>
                  <a:lnTo>
                    <a:pt x="2452" y="456"/>
                  </a:lnTo>
                  <a:lnTo>
                    <a:pt x="2532" y="420"/>
                  </a:lnTo>
                  <a:lnTo>
                    <a:pt x="2614" y="390"/>
                  </a:lnTo>
                  <a:lnTo>
                    <a:pt x="2696" y="362"/>
                  </a:lnTo>
                  <a:lnTo>
                    <a:pt x="2782" y="338"/>
                  </a:lnTo>
                  <a:lnTo>
                    <a:pt x="2868" y="320"/>
                  </a:lnTo>
                  <a:lnTo>
                    <a:pt x="2954" y="304"/>
                  </a:lnTo>
                  <a:lnTo>
                    <a:pt x="3042" y="294"/>
                  </a:lnTo>
                  <a:lnTo>
                    <a:pt x="3132" y="286"/>
                  </a:lnTo>
                  <a:lnTo>
                    <a:pt x="3220" y="284"/>
                  </a:lnTo>
                  <a:lnTo>
                    <a:pt x="3220" y="284"/>
                  </a:lnTo>
                  <a:lnTo>
                    <a:pt x="3310" y="286"/>
                  </a:lnTo>
                  <a:lnTo>
                    <a:pt x="3400" y="294"/>
                  </a:lnTo>
                  <a:lnTo>
                    <a:pt x="3488" y="304"/>
                  </a:lnTo>
                  <a:lnTo>
                    <a:pt x="3574" y="320"/>
                  </a:lnTo>
                  <a:lnTo>
                    <a:pt x="3660" y="338"/>
                  </a:lnTo>
                  <a:lnTo>
                    <a:pt x="3744" y="362"/>
                  </a:lnTo>
                  <a:lnTo>
                    <a:pt x="3828" y="390"/>
                  </a:lnTo>
                  <a:lnTo>
                    <a:pt x="3910" y="420"/>
                  </a:lnTo>
                  <a:lnTo>
                    <a:pt x="3990" y="456"/>
                  </a:lnTo>
                  <a:lnTo>
                    <a:pt x="4068" y="496"/>
                  </a:lnTo>
                  <a:lnTo>
                    <a:pt x="4144" y="538"/>
                  </a:lnTo>
                  <a:lnTo>
                    <a:pt x="4218" y="586"/>
                  </a:lnTo>
                  <a:lnTo>
                    <a:pt x="4290" y="636"/>
                  </a:lnTo>
                  <a:lnTo>
                    <a:pt x="4360" y="692"/>
                  </a:lnTo>
                  <a:lnTo>
                    <a:pt x="4428" y="750"/>
                  </a:lnTo>
                  <a:lnTo>
                    <a:pt x="4492" y="812"/>
                  </a:lnTo>
                  <a:lnTo>
                    <a:pt x="4492" y="812"/>
                  </a:lnTo>
                  <a:lnTo>
                    <a:pt x="4554" y="876"/>
                  </a:lnTo>
                  <a:lnTo>
                    <a:pt x="4612" y="944"/>
                  </a:lnTo>
                  <a:lnTo>
                    <a:pt x="4668" y="1014"/>
                  </a:lnTo>
                  <a:lnTo>
                    <a:pt x="4718" y="1086"/>
                  </a:lnTo>
                  <a:lnTo>
                    <a:pt x="4766" y="1160"/>
                  </a:lnTo>
                  <a:lnTo>
                    <a:pt x="4808" y="1236"/>
                  </a:lnTo>
                  <a:lnTo>
                    <a:pt x="4848" y="1314"/>
                  </a:lnTo>
                  <a:lnTo>
                    <a:pt x="4884" y="1394"/>
                  </a:lnTo>
                  <a:lnTo>
                    <a:pt x="4914" y="1476"/>
                  </a:lnTo>
                  <a:lnTo>
                    <a:pt x="4942" y="1560"/>
                  </a:lnTo>
                  <a:lnTo>
                    <a:pt x="4966" y="1644"/>
                  </a:lnTo>
                  <a:lnTo>
                    <a:pt x="4984" y="1730"/>
                  </a:lnTo>
                  <a:lnTo>
                    <a:pt x="5000" y="1816"/>
                  </a:lnTo>
                  <a:lnTo>
                    <a:pt x="5010" y="1904"/>
                  </a:lnTo>
                  <a:lnTo>
                    <a:pt x="5018" y="1994"/>
                  </a:lnTo>
                  <a:lnTo>
                    <a:pt x="5020" y="2084"/>
                  </a:lnTo>
                  <a:lnTo>
                    <a:pt x="5020" y="2084"/>
                  </a:lnTo>
                  <a:lnTo>
                    <a:pt x="5018" y="2142"/>
                  </a:lnTo>
                  <a:lnTo>
                    <a:pt x="5016" y="2202"/>
                  </a:lnTo>
                  <a:lnTo>
                    <a:pt x="5010" y="2262"/>
                  </a:lnTo>
                  <a:lnTo>
                    <a:pt x="5004" y="2320"/>
                  </a:lnTo>
                  <a:lnTo>
                    <a:pt x="4994" y="2378"/>
                  </a:lnTo>
                  <a:lnTo>
                    <a:pt x="4984" y="2436"/>
                  </a:lnTo>
                  <a:lnTo>
                    <a:pt x="4972" y="2494"/>
                  </a:lnTo>
                  <a:lnTo>
                    <a:pt x="4958" y="2550"/>
                  </a:lnTo>
                  <a:lnTo>
                    <a:pt x="4942" y="2606"/>
                  </a:lnTo>
                  <a:lnTo>
                    <a:pt x="4924" y="2662"/>
                  </a:lnTo>
                  <a:lnTo>
                    <a:pt x="4904" y="2715"/>
                  </a:lnTo>
                  <a:lnTo>
                    <a:pt x="4882" y="2769"/>
                  </a:lnTo>
                  <a:lnTo>
                    <a:pt x="4858" y="2823"/>
                  </a:lnTo>
                  <a:lnTo>
                    <a:pt x="4834" y="2875"/>
                  </a:lnTo>
                  <a:lnTo>
                    <a:pt x="4808" y="2927"/>
                  </a:lnTo>
                  <a:lnTo>
                    <a:pt x="4778" y="2979"/>
                  </a:lnTo>
                  <a:lnTo>
                    <a:pt x="3740" y="2634"/>
                  </a:lnTo>
                  <a:lnTo>
                    <a:pt x="3740" y="2634"/>
                  </a:lnTo>
                  <a:lnTo>
                    <a:pt x="3720" y="2630"/>
                  </a:lnTo>
                  <a:lnTo>
                    <a:pt x="3702" y="2624"/>
                  </a:lnTo>
                  <a:lnTo>
                    <a:pt x="3682" y="2622"/>
                  </a:lnTo>
                  <a:lnTo>
                    <a:pt x="3662" y="2620"/>
                  </a:lnTo>
                  <a:lnTo>
                    <a:pt x="3644" y="2620"/>
                  </a:lnTo>
                  <a:lnTo>
                    <a:pt x="3624" y="2622"/>
                  </a:lnTo>
                  <a:lnTo>
                    <a:pt x="3606" y="2624"/>
                  </a:lnTo>
                  <a:lnTo>
                    <a:pt x="3586" y="2628"/>
                  </a:lnTo>
                  <a:lnTo>
                    <a:pt x="3568" y="2634"/>
                  </a:lnTo>
                  <a:lnTo>
                    <a:pt x="3550" y="2640"/>
                  </a:lnTo>
                  <a:lnTo>
                    <a:pt x="3532" y="2648"/>
                  </a:lnTo>
                  <a:lnTo>
                    <a:pt x="3516" y="2656"/>
                  </a:lnTo>
                  <a:lnTo>
                    <a:pt x="3498" y="2666"/>
                  </a:lnTo>
                  <a:lnTo>
                    <a:pt x="3484" y="2677"/>
                  </a:lnTo>
                  <a:lnTo>
                    <a:pt x="3468" y="2689"/>
                  </a:lnTo>
                  <a:lnTo>
                    <a:pt x="3454" y="2703"/>
                  </a:lnTo>
                  <a:lnTo>
                    <a:pt x="3394" y="2763"/>
                  </a:lnTo>
                  <a:lnTo>
                    <a:pt x="3394" y="2763"/>
                  </a:lnTo>
                  <a:lnTo>
                    <a:pt x="3376" y="2779"/>
                  </a:lnTo>
                  <a:lnTo>
                    <a:pt x="3358" y="2795"/>
                  </a:lnTo>
                  <a:lnTo>
                    <a:pt x="3336" y="2807"/>
                  </a:lnTo>
                  <a:lnTo>
                    <a:pt x="3314" y="2817"/>
                  </a:lnTo>
                  <a:lnTo>
                    <a:pt x="3292" y="2825"/>
                  </a:lnTo>
                  <a:lnTo>
                    <a:pt x="3268" y="2829"/>
                  </a:lnTo>
                  <a:lnTo>
                    <a:pt x="3244" y="2833"/>
                  </a:lnTo>
                  <a:lnTo>
                    <a:pt x="3220" y="2835"/>
                  </a:lnTo>
                  <a:lnTo>
                    <a:pt x="3196" y="2833"/>
                  </a:lnTo>
                  <a:lnTo>
                    <a:pt x="3174" y="2829"/>
                  </a:lnTo>
                  <a:lnTo>
                    <a:pt x="3150" y="2825"/>
                  </a:lnTo>
                  <a:lnTo>
                    <a:pt x="3128" y="2817"/>
                  </a:lnTo>
                  <a:lnTo>
                    <a:pt x="3106" y="2807"/>
                  </a:lnTo>
                  <a:lnTo>
                    <a:pt x="3084" y="2795"/>
                  </a:lnTo>
                  <a:lnTo>
                    <a:pt x="3066" y="2779"/>
                  </a:lnTo>
                  <a:lnTo>
                    <a:pt x="3048" y="2763"/>
                  </a:lnTo>
                  <a:lnTo>
                    <a:pt x="2988" y="2703"/>
                  </a:lnTo>
                  <a:lnTo>
                    <a:pt x="2988" y="2703"/>
                  </a:lnTo>
                  <a:lnTo>
                    <a:pt x="2974" y="2689"/>
                  </a:lnTo>
                  <a:lnTo>
                    <a:pt x="2958" y="2677"/>
                  </a:lnTo>
                  <a:lnTo>
                    <a:pt x="2942" y="2666"/>
                  </a:lnTo>
                  <a:lnTo>
                    <a:pt x="2926" y="2656"/>
                  </a:lnTo>
                  <a:lnTo>
                    <a:pt x="2910" y="2648"/>
                  </a:lnTo>
                  <a:lnTo>
                    <a:pt x="2892" y="2640"/>
                  </a:lnTo>
                  <a:lnTo>
                    <a:pt x="2874" y="2634"/>
                  </a:lnTo>
                  <a:lnTo>
                    <a:pt x="2856" y="2628"/>
                  </a:lnTo>
                  <a:lnTo>
                    <a:pt x="2836" y="2624"/>
                  </a:lnTo>
                  <a:lnTo>
                    <a:pt x="2818" y="2622"/>
                  </a:lnTo>
                  <a:lnTo>
                    <a:pt x="2798" y="2620"/>
                  </a:lnTo>
                  <a:lnTo>
                    <a:pt x="2780" y="2620"/>
                  </a:lnTo>
                  <a:lnTo>
                    <a:pt x="2760" y="2622"/>
                  </a:lnTo>
                  <a:lnTo>
                    <a:pt x="2740" y="2624"/>
                  </a:lnTo>
                  <a:lnTo>
                    <a:pt x="2722" y="2628"/>
                  </a:lnTo>
                  <a:lnTo>
                    <a:pt x="2704" y="2634"/>
                  </a:lnTo>
                  <a:lnTo>
                    <a:pt x="1664" y="2979"/>
                  </a:lnTo>
                  <a:lnTo>
                    <a:pt x="1664" y="2979"/>
                  </a:lnTo>
                  <a:lnTo>
                    <a:pt x="1634" y="2927"/>
                  </a:lnTo>
                  <a:lnTo>
                    <a:pt x="1608" y="2875"/>
                  </a:lnTo>
                  <a:lnTo>
                    <a:pt x="1582" y="2823"/>
                  </a:lnTo>
                  <a:lnTo>
                    <a:pt x="1560" y="2769"/>
                  </a:lnTo>
                  <a:lnTo>
                    <a:pt x="1538" y="2715"/>
                  </a:lnTo>
                  <a:lnTo>
                    <a:pt x="1518" y="2662"/>
                  </a:lnTo>
                  <a:lnTo>
                    <a:pt x="1500" y="2606"/>
                  </a:lnTo>
                  <a:lnTo>
                    <a:pt x="1484" y="2550"/>
                  </a:lnTo>
                  <a:lnTo>
                    <a:pt x="1470" y="2494"/>
                  </a:lnTo>
                  <a:lnTo>
                    <a:pt x="1458" y="2436"/>
                  </a:lnTo>
                  <a:lnTo>
                    <a:pt x="1446" y="2378"/>
                  </a:lnTo>
                  <a:lnTo>
                    <a:pt x="1438" y="2320"/>
                  </a:lnTo>
                  <a:lnTo>
                    <a:pt x="1432" y="2262"/>
                  </a:lnTo>
                  <a:lnTo>
                    <a:pt x="1426" y="2202"/>
                  </a:lnTo>
                  <a:lnTo>
                    <a:pt x="1424" y="2142"/>
                  </a:lnTo>
                  <a:lnTo>
                    <a:pt x="1422" y="2084"/>
                  </a:lnTo>
                  <a:lnTo>
                    <a:pt x="1422" y="2084"/>
                  </a:lnTo>
                  <a:lnTo>
                    <a:pt x="1424" y="1994"/>
                  </a:lnTo>
                  <a:lnTo>
                    <a:pt x="1430" y="1904"/>
                  </a:lnTo>
                  <a:lnTo>
                    <a:pt x="1442" y="1816"/>
                  </a:lnTo>
                  <a:lnTo>
                    <a:pt x="1456" y="1730"/>
                  </a:lnTo>
                  <a:lnTo>
                    <a:pt x="1476" y="1644"/>
                  </a:lnTo>
                  <a:lnTo>
                    <a:pt x="1500" y="1560"/>
                  </a:lnTo>
                  <a:lnTo>
                    <a:pt x="1526" y="1476"/>
                  </a:lnTo>
                  <a:lnTo>
                    <a:pt x="1558" y="1394"/>
                  </a:lnTo>
                  <a:lnTo>
                    <a:pt x="1594" y="1314"/>
                  </a:lnTo>
                  <a:lnTo>
                    <a:pt x="1634" y="1236"/>
                  </a:lnTo>
                  <a:lnTo>
                    <a:pt x="1676" y="1160"/>
                  </a:lnTo>
                  <a:lnTo>
                    <a:pt x="1724" y="1086"/>
                  </a:lnTo>
                  <a:lnTo>
                    <a:pt x="1774" y="1014"/>
                  </a:lnTo>
                  <a:lnTo>
                    <a:pt x="1828" y="944"/>
                  </a:lnTo>
                  <a:lnTo>
                    <a:pt x="1888" y="876"/>
                  </a:lnTo>
                  <a:lnTo>
                    <a:pt x="1950" y="812"/>
                  </a:lnTo>
                  <a:lnTo>
                    <a:pt x="1950" y="81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24"/>
            <p:cNvSpPr>
              <a:spLocks noEditPoints="1"/>
            </p:cNvSpPr>
            <p:nvPr/>
          </p:nvSpPr>
          <p:spPr bwMode="auto">
            <a:xfrm>
              <a:off x="4671185" y="2414927"/>
              <a:ext cx="154432" cy="208848"/>
            </a:xfrm>
            <a:custGeom>
              <a:avLst/>
              <a:gdLst>
                <a:gd name="T0" fmla="*/ 798 w 1436"/>
                <a:gd name="T1" fmla="*/ 1938 h 1942"/>
                <a:gd name="T2" fmla="*/ 936 w 1436"/>
                <a:gd name="T3" fmla="*/ 1896 h 1942"/>
                <a:gd name="T4" fmla="*/ 1050 w 1436"/>
                <a:gd name="T5" fmla="*/ 1824 h 1942"/>
                <a:gd name="T6" fmla="*/ 1200 w 1436"/>
                <a:gd name="T7" fmla="*/ 1676 h 1942"/>
                <a:gd name="T8" fmla="*/ 1280 w 1436"/>
                <a:gd name="T9" fmla="*/ 1564 h 1942"/>
                <a:gd name="T10" fmla="*/ 1362 w 1436"/>
                <a:gd name="T11" fmla="*/ 1374 h 1942"/>
                <a:gd name="T12" fmla="*/ 1414 w 1436"/>
                <a:gd name="T13" fmla="*/ 1140 h 1942"/>
                <a:gd name="T14" fmla="*/ 1436 w 1436"/>
                <a:gd name="T15" fmla="*/ 862 h 1942"/>
                <a:gd name="T16" fmla="*/ 1434 w 1436"/>
                <a:gd name="T17" fmla="*/ 706 h 1942"/>
                <a:gd name="T18" fmla="*/ 1404 w 1436"/>
                <a:gd name="T19" fmla="*/ 552 h 1942"/>
                <a:gd name="T20" fmla="*/ 1350 w 1436"/>
                <a:gd name="T21" fmla="*/ 412 h 1942"/>
                <a:gd name="T22" fmla="*/ 1272 w 1436"/>
                <a:gd name="T23" fmla="*/ 286 h 1942"/>
                <a:gd name="T24" fmla="*/ 1176 w 1436"/>
                <a:gd name="T25" fmla="*/ 178 h 1942"/>
                <a:gd name="T26" fmla="*/ 1060 w 1436"/>
                <a:gd name="T27" fmla="*/ 94 h 1942"/>
                <a:gd name="T28" fmla="*/ 932 w 1436"/>
                <a:gd name="T29" fmla="*/ 34 h 1942"/>
                <a:gd name="T30" fmla="*/ 792 w 1436"/>
                <a:gd name="T31" fmla="*/ 4 h 1942"/>
                <a:gd name="T32" fmla="*/ 682 w 1436"/>
                <a:gd name="T33" fmla="*/ 0 h 1942"/>
                <a:gd name="T34" fmla="*/ 540 w 1436"/>
                <a:gd name="T35" fmla="*/ 24 h 1942"/>
                <a:gd name="T36" fmla="*/ 408 w 1436"/>
                <a:gd name="T37" fmla="*/ 76 h 1942"/>
                <a:gd name="T38" fmla="*/ 290 w 1436"/>
                <a:gd name="T39" fmla="*/ 156 h 1942"/>
                <a:gd name="T40" fmla="*/ 188 w 1436"/>
                <a:gd name="T41" fmla="*/ 258 h 1942"/>
                <a:gd name="T42" fmla="*/ 104 w 1436"/>
                <a:gd name="T43" fmla="*/ 378 h 1942"/>
                <a:gd name="T44" fmla="*/ 44 w 1436"/>
                <a:gd name="T45" fmla="*/ 516 h 1942"/>
                <a:gd name="T46" fmla="*/ 10 w 1436"/>
                <a:gd name="T47" fmla="*/ 666 h 1942"/>
                <a:gd name="T48" fmla="*/ 0 w 1436"/>
                <a:gd name="T49" fmla="*/ 786 h 1942"/>
                <a:gd name="T50" fmla="*/ 16 w 1436"/>
                <a:gd name="T51" fmla="*/ 1076 h 1942"/>
                <a:gd name="T52" fmla="*/ 60 w 1436"/>
                <a:gd name="T53" fmla="*/ 1320 h 1942"/>
                <a:gd name="T54" fmla="*/ 134 w 1436"/>
                <a:gd name="T55" fmla="*/ 1522 h 1942"/>
                <a:gd name="T56" fmla="*/ 238 w 1436"/>
                <a:gd name="T57" fmla="*/ 1676 h 1942"/>
                <a:gd name="T58" fmla="*/ 362 w 1436"/>
                <a:gd name="T59" fmla="*/ 1802 h 1942"/>
                <a:gd name="T60" fmla="*/ 472 w 1436"/>
                <a:gd name="T61" fmla="*/ 1882 h 1942"/>
                <a:gd name="T62" fmla="*/ 602 w 1436"/>
                <a:gd name="T63" fmla="*/ 1930 h 1942"/>
                <a:gd name="T64" fmla="*/ 718 w 1436"/>
                <a:gd name="T65" fmla="*/ 1942 h 1942"/>
                <a:gd name="T66" fmla="*/ 762 w 1436"/>
                <a:gd name="T67" fmla="*/ 288 h 1942"/>
                <a:gd name="T68" fmla="*/ 848 w 1436"/>
                <a:gd name="T69" fmla="*/ 308 h 1942"/>
                <a:gd name="T70" fmla="*/ 994 w 1436"/>
                <a:gd name="T71" fmla="*/ 400 h 1942"/>
                <a:gd name="T72" fmla="*/ 1098 w 1436"/>
                <a:gd name="T73" fmla="*/ 548 h 1942"/>
                <a:gd name="T74" fmla="*/ 1148 w 1436"/>
                <a:gd name="T75" fmla="*/ 734 h 1942"/>
                <a:gd name="T76" fmla="*/ 1148 w 1436"/>
                <a:gd name="T77" fmla="*/ 906 h 1942"/>
                <a:gd name="T78" fmla="*/ 1128 w 1436"/>
                <a:gd name="T79" fmla="*/ 1122 h 1942"/>
                <a:gd name="T80" fmla="*/ 1086 w 1436"/>
                <a:gd name="T81" fmla="*/ 1300 h 1942"/>
                <a:gd name="T82" fmla="*/ 1024 w 1436"/>
                <a:gd name="T83" fmla="*/ 1436 h 1942"/>
                <a:gd name="T84" fmla="*/ 942 w 1436"/>
                <a:gd name="T85" fmla="*/ 1534 h 1942"/>
                <a:gd name="T86" fmla="*/ 822 w 1436"/>
                <a:gd name="T87" fmla="*/ 1634 h 1942"/>
                <a:gd name="T88" fmla="*/ 750 w 1436"/>
                <a:gd name="T89" fmla="*/ 1656 h 1942"/>
                <a:gd name="T90" fmla="*/ 660 w 1436"/>
                <a:gd name="T91" fmla="*/ 1650 h 1942"/>
                <a:gd name="T92" fmla="*/ 602 w 1436"/>
                <a:gd name="T93" fmla="*/ 1626 h 1942"/>
                <a:gd name="T94" fmla="*/ 450 w 1436"/>
                <a:gd name="T95" fmla="*/ 1486 h 1942"/>
                <a:gd name="T96" fmla="*/ 396 w 1436"/>
                <a:gd name="T97" fmla="*/ 1406 h 1942"/>
                <a:gd name="T98" fmla="*/ 340 w 1436"/>
                <a:gd name="T99" fmla="*/ 1260 h 1942"/>
                <a:gd name="T100" fmla="*/ 304 w 1436"/>
                <a:gd name="T101" fmla="*/ 1072 h 1942"/>
                <a:gd name="T102" fmla="*/ 288 w 1436"/>
                <a:gd name="T103" fmla="*/ 848 h 1942"/>
                <a:gd name="T104" fmla="*/ 296 w 1436"/>
                <a:gd name="T105" fmla="*/ 684 h 1942"/>
                <a:gd name="T106" fmla="*/ 360 w 1436"/>
                <a:gd name="T107" fmla="*/ 506 h 1942"/>
                <a:gd name="T108" fmla="*/ 478 w 1436"/>
                <a:gd name="T109" fmla="*/ 370 h 1942"/>
                <a:gd name="T110" fmla="*/ 610 w 1436"/>
                <a:gd name="T111" fmla="*/ 300 h 1942"/>
                <a:gd name="T112" fmla="*/ 696 w 1436"/>
                <a:gd name="T113" fmla="*/ 286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36" h="1942">
                  <a:moveTo>
                    <a:pt x="718" y="1942"/>
                  </a:moveTo>
                  <a:lnTo>
                    <a:pt x="718" y="1942"/>
                  </a:lnTo>
                  <a:lnTo>
                    <a:pt x="760" y="1942"/>
                  </a:lnTo>
                  <a:lnTo>
                    <a:pt x="798" y="1938"/>
                  </a:lnTo>
                  <a:lnTo>
                    <a:pt x="836" y="1930"/>
                  </a:lnTo>
                  <a:lnTo>
                    <a:pt x="870" y="1922"/>
                  </a:lnTo>
                  <a:lnTo>
                    <a:pt x="904" y="1910"/>
                  </a:lnTo>
                  <a:lnTo>
                    <a:pt x="936" y="1896"/>
                  </a:lnTo>
                  <a:lnTo>
                    <a:pt x="966" y="1882"/>
                  </a:lnTo>
                  <a:lnTo>
                    <a:pt x="994" y="1864"/>
                  </a:lnTo>
                  <a:lnTo>
                    <a:pt x="1022" y="1846"/>
                  </a:lnTo>
                  <a:lnTo>
                    <a:pt x="1050" y="1824"/>
                  </a:lnTo>
                  <a:lnTo>
                    <a:pt x="1076" y="1802"/>
                  </a:lnTo>
                  <a:lnTo>
                    <a:pt x="1102" y="1780"/>
                  </a:lnTo>
                  <a:lnTo>
                    <a:pt x="1150" y="1730"/>
                  </a:lnTo>
                  <a:lnTo>
                    <a:pt x="1200" y="1676"/>
                  </a:lnTo>
                  <a:lnTo>
                    <a:pt x="1200" y="1676"/>
                  </a:lnTo>
                  <a:lnTo>
                    <a:pt x="1228" y="1642"/>
                  </a:lnTo>
                  <a:lnTo>
                    <a:pt x="1256" y="1604"/>
                  </a:lnTo>
                  <a:lnTo>
                    <a:pt x="1280" y="1564"/>
                  </a:lnTo>
                  <a:lnTo>
                    <a:pt x="1304" y="1522"/>
                  </a:lnTo>
                  <a:lnTo>
                    <a:pt x="1324" y="1476"/>
                  </a:lnTo>
                  <a:lnTo>
                    <a:pt x="1344" y="1426"/>
                  </a:lnTo>
                  <a:lnTo>
                    <a:pt x="1362" y="1374"/>
                  </a:lnTo>
                  <a:lnTo>
                    <a:pt x="1378" y="1320"/>
                  </a:lnTo>
                  <a:lnTo>
                    <a:pt x="1392" y="1264"/>
                  </a:lnTo>
                  <a:lnTo>
                    <a:pt x="1404" y="1204"/>
                  </a:lnTo>
                  <a:lnTo>
                    <a:pt x="1414" y="1140"/>
                  </a:lnTo>
                  <a:lnTo>
                    <a:pt x="1422" y="1076"/>
                  </a:lnTo>
                  <a:lnTo>
                    <a:pt x="1428" y="1006"/>
                  </a:lnTo>
                  <a:lnTo>
                    <a:pt x="1434" y="936"/>
                  </a:lnTo>
                  <a:lnTo>
                    <a:pt x="1436" y="862"/>
                  </a:lnTo>
                  <a:lnTo>
                    <a:pt x="1436" y="786"/>
                  </a:lnTo>
                  <a:lnTo>
                    <a:pt x="1436" y="786"/>
                  </a:lnTo>
                  <a:lnTo>
                    <a:pt x="1436" y="746"/>
                  </a:lnTo>
                  <a:lnTo>
                    <a:pt x="1434" y="706"/>
                  </a:lnTo>
                  <a:lnTo>
                    <a:pt x="1428" y="666"/>
                  </a:lnTo>
                  <a:lnTo>
                    <a:pt x="1422" y="628"/>
                  </a:lnTo>
                  <a:lnTo>
                    <a:pt x="1414" y="590"/>
                  </a:lnTo>
                  <a:lnTo>
                    <a:pt x="1404" y="552"/>
                  </a:lnTo>
                  <a:lnTo>
                    <a:pt x="1394" y="516"/>
                  </a:lnTo>
                  <a:lnTo>
                    <a:pt x="1380" y="480"/>
                  </a:lnTo>
                  <a:lnTo>
                    <a:pt x="1366" y="444"/>
                  </a:lnTo>
                  <a:lnTo>
                    <a:pt x="1350" y="412"/>
                  </a:lnTo>
                  <a:lnTo>
                    <a:pt x="1332" y="378"/>
                  </a:lnTo>
                  <a:lnTo>
                    <a:pt x="1314" y="346"/>
                  </a:lnTo>
                  <a:lnTo>
                    <a:pt x="1294" y="316"/>
                  </a:lnTo>
                  <a:lnTo>
                    <a:pt x="1272" y="286"/>
                  </a:lnTo>
                  <a:lnTo>
                    <a:pt x="1250" y="258"/>
                  </a:lnTo>
                  <a:lnTo>
                    <a:pt x="1226" y="230"/>
                  </a:lnTo>
                  <a:lnTo>
                    <a:pt x="1202" y="204"/>
                  </a:lnTo>
                  <a:lnTo>
                    <a:pt x="1176" y="178"/>
                  </a:lnTo>
                  <a:lnTo>
                    <a:pt x="1148" y="156"/>
                  </a:lnTo>
                  <a:lnTo>
                    <a:pt x="1120" y="134"/>
                  </a:lnTo>
                  <a:lnTo>
                    <a:pt x="1090" y="114"/>
                  </a:lnTo>
                  <a:lnTo>
                    <a:pt x="1060" y="94"/>
                  </a:lnTo>
                  <a:lnTo>
                    <a:pt x="1030" y="76"/>
                  </a:lnTo>
                  <a:lnTo>
                    <a:pt x="998" y="60"/>
                  </a:lnTo>
                  <a:lnTo>
                    <a:pt x="966" y="46"/>
                  </a:lnTo>
                  <a:lnTo>
                    <a:pt x="932" y="34"/>
                  </a:lnTo>
                  <a:lnTo>
                    <a:pt x="898" y="24"/>
                  </a:lnTo>
                  <a:lnTo>
                    <a:pt x="864" y="16"/>
                  </a:lnTo>
                  <a:lnTo>
                    <a:pt x="828" y="8"/>
                  </a:lnTo>
                  <a:lnTo>
                    <a:pt x="792" y="4"/>
                  </a:lnTo>
                  <a:lnTo>
                    <a:pt x="75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682" y="0"/>
                  </a:lnTo>
                  <a:lnTo>
                    <a:pt x="646" y="4"/>
                  </a:lnTo>
                  <a:lnTo>
                    <a:pt x="610" y="8"/>
                  </a:lnTo>
                  <a:lnTo>
                    <a:pt x="574" y="16"/>
                  </a:lnTo>
                  <a:lnTo>
                    <a:pt x="540" y="24"/>
                  </a:lnTo>
                  <a:lnTo>
                    <a:pt x="506" y="34"/>
                  </a:lnTo>
                  <a:lnTo>
                    <a:pt x="472" y="46"/>
                  </a:lnTo>
                  <a:lnTo>
                    <a:pt x="440" y="60"/>
                  </a:lnTo>
                  <a:lnTo>
                    <a:pt x="408" y="76"/>
                  </a:lnTo>
                  <a:lnTo>
                    <a:pt x="376" y="94"/>
                  </a:lnTo>
                  <a:lnTo>
                    <a:pt x="346" y="114"/>
                  </a:lnTo>
                  <a:lnTo>
                    <a:pt x="318" y="134"/>
                  </a:lnTo>
                  <a:lnTo>
                    <a:pt x="290" y="156"/>
                  </a:lnTo>
                  <a:lnTo>
                    <a:pt x="262" y="178"/>
                  </a:lnTo>
                  <a:lnTo>
                    <a:pt x="236" y="204"/>
                  </a:lnTo>
                  <a:lnTo>
                    <a:pt x="212" y="230"/>
                  </a:lnTo>
                  <a:lnTo>
                    <a:pt x="188" y="258"/>
                  </a:lnTo>
                  <a:lnTo>
                    <a:pt x="166" y="286"/>
                  </a:lnTo>
                  <a:lnTo>
                    <a:pt x="144" y="316"/>
                  </a:lnTo>
                  <a:lnTo>
                    <a:pt x="124" y="346"/>
                  </a:lnTo>
                  <a:lnTo>
                    <a:pt x="104" y="378"/>
                  </a:lnTo>
                  <a:lnTo>
                    <a:pt x="88" y="412"/>
                  </a:lnTo>
                  <a:lnTo>
                    <a:pt x="72" y="444"/>
                  </a:lnTo>
                  <a:lnTo>
                    <a:pt x="58" y="480"/>
                  </a:lnTo>
                  <a:lnTo>
                    <a:pt x="44" y="516"/>
                  </a:lnTo>
                  <a:lnTo>
                    <a:pt x="34" y="552"/>
                  </a:lnTo>
                  <a:lnTo>
                    <a:pt x="24" y="590"/>
                  </a:lnTo>
                  <a:lnTo>
                    <a:pt x="16" y="628"/>
                  </a:lnTo>
                  <a:lnTo>
                    <a:pt x="10" y="666"/>
                  </a:lnTo>
                  <a:lnTo>
                    <a:pt x="4" y="706"/>
                  </a:lnTo>
                  <a:lnTo>
                    <a:pt x="2" y="746"/>
                  </a:lnTo>
                  <a:lnTo>
                    <a:pt x="0" y="786"/>
                  </a:lnTo>
                  <a:lnTo>
                    <a:pt x="0" y="786"/>
                  </a:lnTo>
                  <a:lnTo>
                    <a:pt x="2" y="862"/>
                  </a:lnTo>
                  <a:lnTo>
                    <a:pt x="4" y="936"/>
                  </a:lnTo>
                  <a:lnTo>
                    <a:pt x="10" y="1006"/>
                  </a:lnTo>
                  <a:lnTo>
                    <a:pt x="16" y="1076"/>
                  </a:lnTo>
                  <a:lnTo>
                    <a:pt x="24" y="1140"/>
                  </a:lnTo>
                  <a:lnTo>
                    <a:pt x="34" y="1204"/>
                  </a:lnTo>
                  <a:lnTo>
                    <a:pt x="46" y="1264"/>
                  </a:lnTo>
                  <a:lnTo>
                    <a:pt x="60" y="1320"/>
                  </a:lnTo>
                  <a:lnTo>
                    <a:pt x="76" y="1374"/>
                  </a:lnTo>
                  <a:lnTo>
                    <a:pt x="94" y="1426"/>
                  </a:lnTo>
                  <a:lnTo>
                    <a:pt x="114" y="1476"/>
                  </a:lnTo>
                  <a:lnTo>
                    <a:pt x="134" y="1522"/>
                  </a:lnTo>
                  <a:lnTo>
                    <a:pt x="158" y="1564"/>
                  </a:lnTo>
                  <a:lnTo>
                    <a:pt x="182" y="1604"/>
                  </a:lnTo>
                  <a:lnTo>
                    <a:pt x="210" y="1642"/>
                  </a:lnTo>
                  <a:lnTo>
                    <a:pt x="238" y="1676"/>
                  </a:lnTo>
                  <a:lnTo>
                    <a:pt x="238" y="1676"/>
                  </a:lnTo>
                  <a:lnTo>
                    <a:pt x="286" y="1730"/>
                  </a:lnTo>
                  <a:lnTo>
                    <a:pt x="336" y="1780"/>
                  </a:lnTo>
                  <a:lnTo>
                    <a:pt x="362" y="1802"/>
                  </a:lnTo>
                  <a:lnTo>
                    <a:pt x="388" y="1824"/>
                  </a:lnTo>
                  <a:lnTo>
                    <a:pt x="416" y="1846"/>
                  </a:lnTo>
                  <a:lnTo>
                    <a:pt x="442" y="1864"/>
                  </a:lnTo>
                  <a:lnTo>
                    <a:pt x="472" y="1882"/>
                  </a:lnTo>
                  <a:lnTo>
                    <a:pt x="502" y="1896"/>
                  </a:lnTo>
                  <a:lnTo>
                    <a:pt x="534" y="1910"/>
                  </a:lnTo>
                  <a:lnTo>
                    <a:pt x="568" y="1922"/>
                  </a:lnTo>
                  <a:lnTo>
                    <a:pt x="602" y="1930"/>
                  </a:lnTo>
                  <a:lnTo>
                    <a:pt x="638" y="1938"/>
                  </a:lnTo>
                  <a:lnTo>
                    <a:pt x="678" y="1942"/>
                  </a:lnTo>
                  <a:lnTo>
                    <a:pt x="718" y="1942"/>
                  </a:lnTo>
                  <a:lnTo>
                    <a:pt x="718" y="1942"/>
                  </a:lnTo>
                  <a:close/>
                  <a:moveTo>
                    <a:pt x="718" y="284"/>
                  </a:moveTo>
                  <a:lnTo>
                    <a:pt x="718" y="284"/>
                  </a:lnTo>
                  <a:lnTo>
                    <a:pt x="742" y="286"/>
                  </a:lnTo>
                  <a:lnTo>
                    <a:pt x="762" y="288"/>
                  </a:lnTo>
                  <a:lnTo>
                    <a:pt x="784" y="290"/>
                  </a:lnTo>
                  <a:lnTo>
                    <a:pt x="806" y="294"/>
                  </a:lnTo>
                  <a:lnTo>
                    <a:pt x="826" y="300"/>
                  </a:lnTo>
                  <a:lnTo>
                    <a:pt x="848" y="308"/>
                  </a:lnTo>
                  <a:lnTo>
                    <a:pt x="886" y="324"/>
                  </a:lnTo>
                  <a:lnTo>
                    <a:pt x="924" y="346"/>
                  </a:lnTo>
                  <a:lnTo>
                    <a:pt x="960" y="370"/>
                  </a:lnTo>
                  <a:lnTo>
                    <a:pt x="994" y="400"/>
                  </a:lnTo>
                  <a:lnTo>
                    <a:pt x="1024" y="432"/>
                  </a:lnTo>
                  <a:lnTo>
                    <a:pt x="1052" y="468"/>
                  </a:lnTo>
                  <a:lnTo>
                    <a:pt x="1078" y="506"/>
                  </a:lnTo>
                  <a:lnTo>
                    <a:pt x="1098" y="548"/>
                  </a:lnTo>
                  <a:lnTo>
                    <a:pt x="1118" y="590"/>
                  </a:lnTo>
                  <a:lnTo>
                    <a:pt x="1132" y="636"/>
                  </a:lnTo>
                  <a:lnTo>
                    <a:pt x="1142" y="684"/>
                  </a:lnTo>
                  <a:lnTo>
                    <a:pt x="1148" y="734"/>
                  </a:lnTo>
                  <a:lnTo>
                    <a:pt x="1152" y="786"/>
                  </a:lnTo>
                  <a:lnTo>
                    <a:pt x="1152" y="786"/>
                  </a:lnTo>
                  <a:lnTo>
                    <a:pt x="1150" y="848"/>
                  </a:lnTo>
                  <a:lnTo>
                    <a:pt x="1148" y="906"/>
                  </a:lnTo>
                  <a:lnTo>
                    <a:pt x="1146" y="964"/>
                  </a:lnTo>
                  <a:lnTo>
                    <a:pt x="1140" y="1018"/>
                  </a:lnTo>
                  <a:lnTo>
                    <a:pt x="1134" y="1072"/>
                  </a:lnTo>
                  <a:lnTo>
                    <a:pt x="1128" y="1122"/>
                  </a:lnTo>
                  <a:lnTo>
                    <a:pt x="1118" y="1170"/>
                  </a:lnTo>
                  <a:lnTo>
                    <a:pt x="1108" y="1216"/>
                  </a:lnTo>
                  <a:lnTo>
                    <a:pt x="1098" y="1260"/>
                  </a:lnTo>
                  <a:lnTo>
                    <a:pt x="1086" y="1300"/>
                  </a:lnTo>
                  <a:lnTo>
                    <a:pt x="1072" y="1338"/>
                  </a:lnTo>
                  <a:lnTo>
                    <a:pt x="1058" y="1374"/>
                  </a:lnTo>
                  <a:lnTo>
                    <a:pt x="1042" y="1406"/>
                  </a:lnTo>
                  <a:lnTo>
                    <a:pt x="1024" y="1436"/>
                  </a:lnTo>
                  <a:lnTo>
                    <a:pt x="1006" y="1462"/>
                  </a:lnTo>
                  <a:lnTo>
                    <a:pt x="986" y="1486"/>
                  </a:lnTo>
                  <a:lnTo>
                    <a:pt x="986" y="1486"/>
                  </a:lnTo>
                  <a:lnTo>
                    <a:pt x="942" y="1534"/>
                  </a:lnTo>
                  <a:lnTo>
                    <a:pt x="902" y="1574"/>
                  </a:lnTo>
                  <a:lnTo>
                    <a:pt x="868" y="1604"/>
                  </a:lnTo>
                  <a:lnTo>
                    <a:pt x="836" y="1626"/>
                  </a:lnTo>
                  <a:lnTo>
                    <a:pt x="822" y="1634"/>
                  </a:lnTo>
                  <a:lnTo>
                    <a:pt x="806" y="1642"/>
                  </a:lnTo>
                  <a:lnTo>
                    <a:pt x="792" y="1646"/>
                  </a:lnTo>
                  <a:lnTo>
                    <a:pt x="778" y="1650"/>
                  </a:lnTo>
                  <a:lnTo>
                    <a:pt x="750" y="1656"/>
                  </a:lnTo>
                  <a:lnTo>
                    <a:pt x="718" y="1656"/>
                  </a:lnTo>
                  <a:lnTo>
                    <a:pt x="718" y="1656"/>
                  </a:lnTo>
                  <a:lnTo>
                    <a:pt x="688" y="1656"/>
                  </a:lnTo>
                  <a:lnTo>
                    <a:pt x="660" y="1650"/>
                  </a:lnTo>
                  <a:lnTo>
                    <a:pt x="646" y="1646"/>
                  </a:lnTo>
                  <a:lnTo>
                    <a:pt x="630" y="1642"/>
                  </a:lnTo>
                  <a:lnTo>
                    <a:pt x="616" y="1634"/>
                  </a:lnTo>
                  <a:lnTo>
                    <a:pt x="602" y="1626"/>
                  </a:lnTo>
                  <a:lnTo>
                    <a:pt x="570" y="1604"/>
                  </a:lnTo>
                  <a:lnTo>
                    <a:pt x="536" y="1574"/>
                  </a:lnTo>
                  <a:lnTo>
                    <a:pt x="496" y="1534"/>
                  </a:lnTo>
                  <a:lnTo>
                    <a:pt x="450" y="1486"/>
                  </a:lnTo>
                  <a:lnTo>
                    <a:pt x="450" y="1486"/>
                  </a:lnTo>
                  <a:lnTo>
                    <a:pt x="432" y="1462"/>
                  </a:lnTo>
                  <a:lnTo>
                    <a:pt x="414" y="1436"/>
                  </a:lnTo>
                  <a:lnTo>
                    <a:pt x="396" y="1406"/>
                  </a:lnTo>
                  <a:lnTo>
                    <a:pt x="380" y="1374"/>
                  </a:lnTo>
                  <a:lnTo>
                    <a:pt x="366" y="1338"/>
                  </a:lnTo>
                  <a:lnTo>
                    <a:pt x="352" y="1300"/>
                  </a:lnTo>
                  <a:lnTo>
                    <a:pt x="340" y="1260"/>
                  </a:lnTo>
                  <a:lnTo>
                    <a:pt x="328" y="1216"/>
                  </a:lnTo>
                  <a:lnTo>
                    <a:pt x="320" y="1170"/>
                  </a:lnTo>
                  <a:lnTo>
                    <a:pt x="310" y="1122"/>
                  </a:lnTo>
                  <a:lnTo>
                    <a:pt x="304" y="1072"/>
                  </a:lnTo>
                  <a:lnTo>
                    <a:pt x="298" y="1018"/>
                  </a:lnTo>
                  <a:lnTo>
                    <a:pt x="292" y="964"/>
                  </a:lnTo>
                  <a:lnTo>
                    <a:pt x="290" y="906"/>
                  </a:lnTo>
                  <a:lnTo>
                    <a:pt x="288" y="848"/>
                  </a:lnTo>
                  <a:lnTo>
                    <a:pt x="286" y="786"/>
                  </a:lnTo>
                  <a:lnTo>
                    <a:pt x="286" y="786"/>
                  </a:lnTo>
                  <a:lnTo>
                    <a:pt x="288" y="734"/>
                  </a:lnTo>
                  <a:lnTo>
                    <a:pt x="296" y="684"/>
                  </a:lnTo>
                  <a:lnTo>
                    <a:pt x="306" y="636"/>
                  </a:lnTo>
                  <a:lnTo>
                    <a:pt x="320" y="590"/>
                  </a:lnTo>
                  <a:lnTo>
                    <a:pt x="338" y="548"/>
                  </a:lnTo>
                  <a:lnTo>
                    <a:pt x="360" y="506"/>
                  </a:lnTo>
                  <a:lnTo>
                    <a:pt x="386" y="468"/>
                  </a:lnTo>
                  <a:lnTo>
                    <a:pt x="414" y="432"/>
                  </a:lnTo>
                  <a:lnTo>
                    <a:pt x="444" y="400"/>
                  </a:lnTo>
                  <a:lnTo>
                    <a:pt x="478" y="370"/>
                  </a:lnTo>
                  <a:lnTo>
                    <a:pt x="512" y="346"/>
                  </a:lnTo>
                  <a:lnTo>
                    <a:pt x="550" y="324"/>
                  </a:lnTo>
                  <a:lnTo>
                    <a:pt x="590" y="308"/>
                  </a:lnTo>
                  <a:lnTo>
                    <a:pt x="610" y="300"/>
                  </a:lnTo>
                  <a:lnTo>
                    <a:pt x="632" y="294"/>
                  </a:lnTo>
                  <a:lnTo>
                    <a:pt x="654" y="290"/>
                  </a:lnTo>
                  <a:lnTo>
                    <a:pt x="674" y="288"/>
                  </a:lnTo>
                  <a:lnTo>
                    <a:pt x="696" y="286"/>
                  </a:lnTo>
                  <a:lnTo>
                    <a:pt x="718" y="284"/>
                  </a:lnTo>
                  <a:lnTo>
                    <a:pt x="718" y="28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114"/>
          <p:cNvGrpSpPr>
            <a:grpSpLocks noChangeAspect="1"/>
          </p:cNvGrpSpPr>
          <p:nvPr/>
        </p:nvGrpSpPr>
        <p:grpSpPr bwMode="auto">
          <a:xfrm>
            <a:off x="11291280" y="3259287"/>
            <a:ext cx="697448" cy="697344"/>
            <a:chOff x="986" y="0"/>
            <a:chExt cx="6709" cy="6708"/>
          </a:xfrm>
          <a:solidFill>
            <a:schemeClr val="accent5">
              <a:lumMod val="75000"/>
            </a:schemeClr>
          </a:solidFill>
        </p:grpSpPr>
        <p:sp>
          <p:nvSpPr>
            <p:cNvPr id="46" name="Freeform 115"/>
            <p:cNvSpPr>
              <a:spLocks noEditPoints="1"/>
            </p:cNvSpPr>
            <p:nvPr/>
          </p:nvSpPr>
          <p:spPr bwMode="auto">
            <a:xfrm>
              <a:off x="986" y="0"/>
              <a:ext cx="6709" cy="6708"/>
            </a:xfrm>
            <a:custGeom>
              <a:avLst/>
              <a:gdLst>
                <a:gd name="T0" fmla="*/ 0 w 6709"/>
                <a:gd name="T1" fmla="*/ 0 h 6708"/>
                <a:gd name="T2" fmla="*/ 0 w 6709"/>
                <a:gd name="T3" fmla="*/ 6708 h 6708"/>
                <a:gd name="T4" fmla="*/ 6709 w 6709"/>
                <a:gd name="T5" fmla="*/ 6708 h 6708"/>
                <a:gd name="T6" fmla="*/ 6709 w 6709"/>
                <a:gd name="T7" fmla="*/ 0 h 6708"/>
                <a:gd name="T8" fmla="*/ 0 w 6709"/>
                <a:gd name="T9" fmla="*/ 0 h 6708"/>
                <a:gd name="T10" fmla="*/ 6423 w 6709"/>
                <a:gd name="T11" fmla="*/ 6422 h 6708"/>
                <a:gd name="T12" fmla="*/ 286 w 6709"/>
                <a:gd name="T13" fmla="*/ 6422 h 6708"/>
                <a:gd name="T14" fmla="*/ 286 w 6709"/>
                <a:gd name="T15" fmla="*/ 286 h 6708"/>
                <a:gd name="T16" fmla="*/ 6423 w 6709"/>
                <a:gd name="T17" fmla="*/ 286 h 6708"/>
                <a:gd name="T18" fmla="*/ 6423 w 6709"/>
                <a:gd name="T19" fmla="*/ 6422 h 6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09" h="6708">
                  <a:moveTo>
                    <a:pt x="0" y="0"/>
                  </a:moveTo>
                  <a:lnTo>
                    <a:pt x="0" y="6708"/>
                  </a:lnTo>
                  <a:lnTo>
                    <a:pt x="6709" y="6708"/>
                  </a:lnTo>
                  <a:lnTo>
                    <a:pt x="6709" y="0"/>
                  </a:lnTo>
                  <a:lnTo>
                    <a:pt x="0" y="0"/>
                  </a:lnTo>
                  <a:close/>
                  <a:moveTo>
                    <a:pt x="6423" y="6422"/>
                  </a:moveTo>
                  <a:lnTo>
                    <a:pt x="286" y="6422"/>
                  </a:lnTo>
                  <a:lnTo>
                    <a:pt x="286" y="286"/>
                  </a:lnTo>
                  <a:lnTo>
                    <a:pt x="6423" y="286"/>
                  </a:lnTo>
                  <a:lnTo>
                    <a:pt x="6423" y="642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116"/>
            <p:cNvSpPr>
              <a:spLocks noChangeArrowheads="1"/>
            </p:cNvSpPr>
            <p:nvPr/>
          </p:nvSpPr>
          <p:spPr bwMode="auto">
            <a:xfrm>
              <a:off x="1844" y="5576"/>
              <a:ext cx="4957" cy="286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117"/>
            <p:cNvSpPr>
              <a:spLocks noEditPoints="1"/>
            </p:cNvSpPr>
            <p:nvPr/>
          </p:nvSpPr>
          <p:spPr bwMode="auto">
            <a:xfrm>
              <a:off x="1844" y="926"/>
              <a:ext cx="4957" cy="1734"/>
            </a:xfrm>
            <a:custGeom>
              <a:avLst/>
              <a:gdLst>
                <a:gd name="T0" fmla="*/ 4957 w 4957"/>
                <a:gd name="T1" fmla="*/ 1448 h 1734"/>
                <a:gd name="T2" fmla="*/ 2661 w 4957"/>
                <a:gd name="T3" fmla="*/ 1448 h 1734"/>
                <a:gd name="T4" fmla="*/ 2661 w 4957"/>
                <a:gd name="T5" fmla="*/ 1010 h 1734"/>
                <a:gd name="T6" fmla="*/ 3175 w 4957"/>
                <a:gd name="T7" fmla="*/ 1010 h 1734"/>
                <a:gd name="T8" fmla="*/ 3175 w 4957"/>
                <a:gd name="T9" fmla="*/ 1278 h 1734"/>
                <a:gd name="T10" fmla="*/ 4051 w 4957"/>
                <a:gd name="T11" fmla="*/ 1278 h 1734"/>
                <a:gd name="T12" fmla="*/ 4051 w 4957"/>
                <a:gd name="T13" fmla="*/ 342 h 1734"/>
                <a:gd name="T14" fmla="*/ 3461 w 4957"/>
                <a:gd name="T15" fmla="*/ 342 h 1734"/>
                <a:gd name="T16" fmla="*/ 3461 w 4957"/>
                <a:gd name="T17" fmla="*/ 0 h 1734"/>
                <a:gd name="T18" fmla="*/ 2374 w 4957"/>
                <a:gd name="T19" fmla="*/ 0 h 1734"/>
                <a:gd name="T20" fmla="*/ 2374 w 4957"/>
                <a:gd name="T21" fmla="*/ 1448 h 1734"/>
                <a:gd name="T22" fmla="*/ 0 w 4957"/>
                <a:gd name="T23" fmla="*/ 1448 h 1734"/>
                <a:gd name="T24" fmla="*/ 0 w 4957"/>
                <a:gd name="T25" fmla="*/ 1734 h 1734"/>
                <a:gd name="T26" fmla="*/ 4957 w 4957"/>
                <a:gd name="T27" fmla="*/ 1734 h 1734"/>
                <a:gd name="T28" fmla="*/ 4957 w 4957"/>
                <a:gd name="T29" fmla="*/ 1448 h 1734"/>
                <a:gd name="T30" fmla="*/ 3765 w 4957"/>
                <a:gd name="T31" fmla="*/ 630 h 1734"/>
                <a:gd name="T32" fmla="*/ 3765 w 4957"/>
                <a:gd name="T33" fmla="*/ 990 h 1734"/>
                <a:gd name="T34" fmla="*/ 3461 w 4957"/>
                <a:gd name="T35" fmla="*/ 990 h 1734"/>
                <a:gd name="T36" fmla="*/ 3461 w 4957"/>
                <a:gd name="T37" fmla="*/ 630 h 1734"/>
                <a:gd name="T38" fmla="*/ 3765 w 4957"/>
                <a:gd name="T39" fmla="*/ 630 h 1734"/>
                <a:gd name="T40" fmla="*/ 2661 w 4957"/>
                <a:gd name="T41" fmla="*/ 286 h 1734"/>
                <a:gd name="T42" fmla="*/ 3175 w 4957"/>
                <a:gd name="T43" fmla="*/ 286 h 1734"/>
                <a:gd name="T44" fmla="*/ 3175 w 4957"/>
                <a:gd name="T45" fmla="*/ 342 h 1734"/>
                <a:gd name="T46" fmla="*/ 3175 w 4957"/>
                <a:gd name="T47" fmla="*/ 724 h 1734"/>
                <a:gd name="T48" fmla="*/ 2661 w 4957"/>
                <a:gd name="T49" fmla="*/ 724 h 1734"/>
                <a:gd name="T50" fmla="*/ 2661 w 4957"/>
                <a:gd name="T51" fmla="*/ 286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57" h="1734">
                  <a:moveTo>
                    <a:pt x="4957" y="1448"/>
                  </a:moveTo>
                  <a:lnTo>
                    <a:pt x="2661" y="1448"/>
                  </a:lnTo>
                  <a:lnTo>
                    <a:pt x="2661" y="1010"/>
                  </a:lnTo>
                  <a:lnTo>
                    <a:pt x="3175" y="1010"/>
                  </a:lnTo>
                  <a:lnTo>
                    <a:pt x="3175" y="1278"/>
                  </a:lnTo>
                  <a:lnTo>
                    <a:pt x="4051" y="1278"/>
                  </a:lnTo>
                  <a:lnTo>
                    <a:pt x="4051" y="342"/>
                  </a:lnTo>
                  <a:lnTo>
                    <a:pt x="3461" y="342"/>
                  </a:lnTo>
                  <a:lnTo>
                    <a:pt x="3461" y="0"/>
                  </a:lnTo>
                  <a:lnTo>
                    <a:pt x="2374" y="0"/>
                  </a:lnTo>
                  <a:lnTo>
                    <a:pt x="2374" y="1448"/>
                  </a:lnTo>
                  <a:lnTo>
                    <a:pt x="0" y="1448"/>
                  </a:lnTo>
                  <a:lnTo>
                    <a:pt x="0" y="1734"/>
                  </a:lnTo>
                  <a:lnTo>
                    <a:pt x="4957" y="1734"/>
                  </a:lnTo>
                  <a:lnTo>
                    <a:pt x="4957" y="1448"/>
                  </a:lnTo>
                  <a:close/>
                  <a:moveTo>
                    <a:pt x="3765" y="630"/>
                  </a:moveTo>
                  <a:lnTo>
                    <a:pt x="3765" y="990"/>
                  </a:lnTo>
                  <a:lnTo>
                    <a:pt x="3461" y="990"/>
                  </a:lnTo>
                  <a:lnTo>
                    <a:pt x="3461" y="630"/>
                  </a:lnTo>
                  <a:lnTo>
                    <a:pt x="3765" y="630"/>
                  </a:lnTo>
                  <a:close/>
                  <a:moveTo>
                    <a:pt x="2661" y="286"/>
                  </a:moveTo>
                  <a:lnTo>
                    <a:pt x="3175" y="286"/>
                  </a:lnTo>
                  <a:lnTo>
                    <a:pt x="3175" y="342"/>
                  </a:lnTo>
                  <a:lnTo>
                    <a:pt x="3175" y="724"/>
                  </a:lnTo>
                  <a:lnTo>
                    <a:pt x="2661" y="724"/>
                  </a:lnTo>
                  <a:lnTo>
                    <a:pt x="2661" y="28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18"/>
            <p:cNvSpPr>
              <a:spLocks noEditPoints="1"/>
            </p:cNvSpPr>
            <p:nvPr/>
          </p:nvSpPr>
          <p:spPr bwMode="auto">
            <a:xfrm>
              <a:off x="2226" y="2832"/>
              <a:ext cx="858" cy="2572"/>
            </a:xfrm>
            <a:custGeom>
              <a:avLst/>
              <a:gdLst>
                <a:gd name="T0" fmla="*/ 858 w 858"/>
                <a:gd name="T1" fmla="*/ 2572 h 2572"/>
                <a:gd name="T2" fmla="*/ 858 w 858"/>
                <a:gd name="T3" fmla="*/ 0 h 2572"/>
                <a:gd name="T4" fmla="*/ 0 w 858"/>
                <a:gd name="T5" fmla="*/ 0 h 2572"/>
                <a:gd name="T6" fmla="*/ 0 w 858"/>
                <a:gd name="T7" fmla="*/ 2572 h 2572"/>
                <a:gd name="T8" fmla="*/ 858 w 858"/>
                <a:gd name="T9" fmla="*/ 2572 h 2572"/>
                <a:gd name="T10" fmla="*/ 286 w 858"/>
                <a:gd name="T11" fmla="*/ 286 h 2572"/>
                <a:gd name="T12" fmla="*/ 572 w 858"/>
                <a:gd name="T13" fmla="*/ 286 h 2572"/>
                <a:gd name="T14" fmla="*/ 572 w 858"/>
                <a:gd name="T15" fmla="*/ 2286 h 2572"/>
                <a:gd name="T16" fmla="*/ 286 w 858"/>
                <a:gd name="T17" fmla="*/ 2286 h 2572"/>
                <a:gd name="T18" fmla="*/ 286 w 858"/>
                <a:gd name="T19" fmla="*/ 286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2572">
                  <a:moveTo>
                    <a:pt x="858" y="2572"/>
                  </a:moveTo>
                  <a:lnTo>
                    <a:pt x="858" y="0"/>
                  </a:lnTo>
                  <a:lnTo>
                    <a:pt x="0" y="0"/>
                  </a:lnTo>
                  <a:lnTo>
                    <a:pt x="0" y="2572"/>
                  </a:lnTo>
                  <a:lnTo>
                    <a:pt x="858" y="2572"/>
                  </a:lnTo>
                  <a:close/>
                  <a:moveTo>
                    <a:pt x="286" y="286"/>
                  </a:moveTo>
                  <a:lnTo>
                    <a:pt x="572" y="286"/>
                  </a:lnTo>
                  <a:lnTo>
                    <a:pt x="572" y="2286"/>
                  </a:lnTo>
                  <a:lnTo>
                    <a:pt x="286" y="2286"/>
                  </a:lnTo>
                  <a:lnTo>
                    <a:pt x="286" y="28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19"/>
            <p:cNvSpPr>
              <a:spLocks noEditPoints="1"/>
            </p:cNvSpPr>
            <p:nvPr/>
          </p:nvSpPr>
          <p:spPr bwMode="auto">
            <a:xfrm>
              <a:off x="3338" y="2832"/>
              <a:ext cx="858" cy="2572"/>
            </a:xfrm>
            <a:custGeom>
              <a:avLst/>
              <a:gdLst>
                <a:gd name="T0" fmla="*/ 858 w 858"/>
                <a:gd name="T1" fmla="*/ 2572 h 2572"/>
                <a:gd name="T2" fmla="*/ 858 w 858"/>
                <a:gd name="T3" fmla="*/ 0 h 2572"/>
                <a:gd name="T4" fmla="*/ 0 w 858"/>
                <a:gd name="T5" fmla="*/ 0 h 2572"/>
                <a:gd name="T6" fmla="*/ 0 w 858"/>
                <a:gd name="T7" fmla="*/ 2572 h 2572"/>
                <a:gd name="T8" fmla="*/ 858 w 858"/>
                <a:gd name="T9" fmla="*/ 2572 h 2572"/>
                <a:gd name="T10" fmla="*/ 286 w 858"/>
                <a:gd name="T11" fmla="*/ 286 h 2572"/>
                <a:gd name="T12" fmla="*/ 572 w 858"/>
                <a:gd name="T13" fmla="*/ 286 h 2572"/>
                <a:gd name="T14" fmla="*/ 572 w 858"/>
                <a:gd name="T15" fmla="*/ 2286 h 2572"/>
                <a:gd name="T16" fmla="*/ 286 w 858"/>
                <a:gd name="T17" fmla="*/ 2286 h 2572"/>
                <a:gd name="T18" fmla="*/ 286 w 858"/>
                <a:gd name="T19" fmla="*/ 286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2572">
                  <a:moveTo>
                    <a:pt x="858" y="2572"/>
                  </a:moveTo>
                  <a:lnTo>
                    <a:pt x="858" y="0"/>
                  </a:lnTo>
                  <a:lnTo>
                    <a:pt x="0" y="0"/>
                  </a:lnTo>
                  <a:lnTo>
                    <a:pt x="0" y="2572"/>
                  </a:lnTo>
                  <a:lnTo>
                    <a:pt x="858" y="2572"/>
                  </a:lnTo>
                  <a:close/>
                  <a:moveTo>
                    <a:pt x="286" y="286"/>
                  </a:moveTo>
                  <a:lnTo>
                    <a:pt x="572" y="286"/>
                  </a:lnTo>
                  <a:lnTo>
                    <a:pt x="572" y="2286"/>
                  </a:lnTo>
                  <a:lnTo>
                    <a:pt x="286" y="2286"/>
                  </a:lnTo>
                  <a:lnTo>
                    <a:pt x="286" y="28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20"/>
            <p:cNvSpPr>
              <a:spLocks noEditPoints="1"/>
            </p:cNvSpPr>
            <p:nvPr/>
          </p:nvSpPr>
          <p:spPr bwMode="auto">
            <a:xfrm>
              <a:off x="4451" y="2832"/>
              <a:ext cx="856" cy="2572"/>
            </a:xfrm>
            <a:custGeom>
              <a:avLst/>
              <a:gdLst>
                <a:gd name="T0" fmla="*/ 856 w 856"/>
                <a:gd name="T1" fmla="*/ 2572 h 2572"/>
                <a:gd name="T2" fmla="*/ 856 w 856"/>
                <a:gd name="T3" fmla="*/ 0 h 2572"/>
                <a:gd name="T4" fmla="*/ 0 w 856"/>
                <a:gd name="T5" fmla="*/ 0 h 2572"/>
                <a:gd name="T6" fmla="*/ 0 w 856"/>
                <a:gd name="T7" fmla="*/ 2572 h 2572"/>
                <a:gd name="T8" fmla="*/ 856 w 856"/>
                <a:gd name="T9" fmla="*/ 2572 h 2572"/>
                <a:gd name="T10" fmla="*/ 286 w 856"/>
                <a:gd name="T11" fmla="*/ 286 h 2572"/>
                <a:gd name="T12" fmla="*/ 570 w 856"/>
                <a:gd name="T13" fmla="*/ 286 h 2572"/>
                <a:gd name="T14" fmla="*/ 570 w 856"/>
                <a:gd name="T15" fmla="*/ 2286 h 2572"/>
                <a:gd name="T16" fmla="*/ 286 w 856"/>
                <a:gd name="T17" fmla="*/ 2286 h 2572"/>
                <a:gd name="T18" fmla="*/ 286 w 856"/>
                <a:gd name="T19" fmla="*/ 286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" h="2572">
                  <a:moveTo>
                    <a:pt x="856" y="2572"/>
                  </a:moveTo>
                  <a:lnTo>
                    <a:pt x="856" y="0"/>
                  </a:lnTo>
                  <a:lnTo>
                    <a:pt x="0" y="0"/>
                  </a:lnTo>
                  <a:lnTo>
                    <a:pt x="0" y="2572"/>
                  </a:lnTo>
                  <a:lnTo>
                    <a:pt x="856" y="2572"/>
                  </a:lnTo>
                  <a:close/>
                  <a:moveTo>
                    <a:pt x="286" y="286"/>
                  </a:moveTo>
                  <a:lnTo>
                    <a:pt x="570" y="286"/>
                  </a:lnTo>
                  <a:lnTo>
                    <a:pt x="570" y="2286"/>
                  </a:lnTo>
                  <a:lnTo>
                    <a:pt x="286" y="2286"/>
                  </a:lnTo>
                  <a:lnTo>
                    <a:pt x="286" y="28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21"/>
            <p:cNvSpPr>
              <a:spLocks noEditPoints="1"/>
            </p:cNvSpPr>
            <p:nvPr/>
          </p:nvSpPr>
          <p:spPr bwMode="auto">
            <a:xfrm>
              <a:off x="5561" y="2832"/>
              <a:ext cx="858" cy="2572"/>
            </a:xfrm>
            <a:custGeom>
              <a:avLst/>
              <a:gdLst>
                <a:gd name="T0" fmla="*/ 858 w 858"/>
                <a:gd name="T1" fmla="*/ 2572 h 2572"/>
                <a:gd name="T2" fmla="*/ 858 w 858"/>
                <a:gd name="T3" fmla="*/ 0 h 2572"/>
                <a:gd name="T4" fmla="*/ 0 w 858"/>
                <a:gd name="T5" fmla="*/ 0 h 2572"/>
                <a:gd name="T6" fmla="*/ 0 w 858"/>
                <a:gd name="T7" fmla="*/ 2572 h 2572"/>
                <a:gd name="T8" fmla="*/ 858 w 858"/>
                <a:gd name="T9" fmla="*/ 2572 h 2572"/>
                <a:gd name="T10" fmla="*/ 286 w 858"/>
                <a:gd name="T11" fmla="*/ 286 h 2572"/>
                <a:gd name="T12" fmla="*/ 572 w 858"/>
                <a:gd name="T13" fmla="*/ 286 h 2572"/>
                <a:gd name="T14" fmla="*/ 572 w 858"/>
                <a:gd name="T15" fmla="*/ 2286 h 2572"/>
                <a:gd name="T16" fmla="*/ 286 w 858"/>
                <a:gd name="T17" fmla="*/ 2286 h 2572"/>
                <a:gd name="T18" fmla="*/ 286 w 858"/>
                <a:gd name="T19" fmla="*/ 286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8" h="2572">
                  <a:moveTo>
                    <a:pt x="858" y="2572"/>
                  </a:moveTo>
                  <a:lnTo>
                    <a:pt x="858" y="0"/>
                  </a:lnTo>
                  <a:lnTo>
                    <a:pt x="0" y="0"/>
                  </a:lnTo>
                  <a:lnTo>
                    <a:pt x="0" y="2572"/>
                  </a:lnTo>
                  <a:lnTo>
                    <a:pt x="858" y="2572"/>
                  </a:lnTo>
                  <a:close/>
                  <a:moveTo>
                    <a:pt x="286" y="286"/>
                  </a:moveTo>
                  <a:lnTo>
                    <a:pt x="572" y="286"/>
                  </a:lnTo>
                  <a:lnTo>
                    <a:pt x="572" y="2286"/>
                  </a:lnTo>
                  <a:lnTo>
                    <a:pt x="286" y="2286"/>
                  </a:lnTo>
                  <a:lnTo>
                    <a:pt x="286" y="28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76"/>
          <p:cNvGrpSpPr>
            <a:grpSpLocks noChangeAspect="1"/>
          </p:cNvGrpSpPr>
          <p:nvPr/>
        </p:nvGrpSpPr>
        <p:grpSpPr bwMode="auto">
          <a:xfrm>
            <a:off x="11294279" y="5645531"/>
            <a:ext cx="685962" cy="697344"/>
            <a:chOff x="986" y="0"/>
            <a:chExt cx="6673" cy="6672"/>
          </a:xfrm>
          <a:solidFill>
            <a:schemeClr val="accent5">
              <a:lumMod val="75000"/>
            </a:schemeClr>
          </a:solidFill>
        </p:grpSpPr>
        <p:sp>
          <p:nvSpPr>
            <p:cNvPr id="54" name="Freeform 77"/>
            <p:cNvSpPr>
              <a:spLocks noEditPoints="1"/>
            </p:cNvSpPr>
            <p:nvPr/>
          </p:nvSpPr>
          <p:spPr bwMode="auto">
            <a:xfrm>
              <a:off x="986" y="0"/>
              <a:ext cx="6673" cy="6672"/>
            </a:xfrm>
            <a:custGeom>
              <a:avLst/>
              <a:gdLst>
                <a:gd name="T0" fmla="*/ 0 w 6673"/>
                <a:gd name="T1" fmla="*/ 0 h 6672"/>
                <a:gd name="T2" fmla="*/ 0 w 6673"/>
                <a:gd name="T3" fmla="*/ 6672 h 6672"/>
                <a:gd name="T4" fmla="*/ 6673 w 6673"/>
                <a:gd name="T5" fmla="*/ 6672 h 6672"/>
                <a:gd name="T6" fmla="*/ 6673 w 6673"/>
                <a:gd name="T7" fmla="*/ 0 h 6672"/>
                <a:gd name="T8" fmla="*/ 0 w 6673"/>
                <a:gd name="T9" fmla="*/ 0 h 6672"/>
                <a:gd name="T10" fmla="*/ 6389 w 6673"/>
                <a:gd name="T11" fmla="*/ 6386 h 6672"/>
                <a:gd name="T12" fmla="*/ 284 w 6673"/>
                <a:gd name="T13" fmla="*/ 6386 h 6672"/>
                <a:gd name="T14" fmla="*/ 284 w 6673"/>
                <a:gd name="T15" fmla="*/ 286 h 6672"/>
                <a:gd name="T16" fmla="*/ 6389 w 6673"/>
                <a:gd name="T17" fmla="*/ 286 h 6672"/>
                <a:gd name="T18" fmla="*/ 6389 w 6673"/>
                <a:gd name="T19" fmla="*/ 6386 h 6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73" h="6672">
                  <a:moveTo>
                    <a:pt x="0" y="0"/>
                  </a:moveTo>
                  <a:lnTo>
                    <a:pt x="0" y="6672"/>
                  </a:lnTo>
                  <a:lnTo>
                    <a:pt x="6673" y="6672"/>
                  </a:lnTo>
                  <a:lnTo>
                    <a:pt x="6673" y="0"/>
                  </a:lnTo>
                  <a:lnTo>
                    <a:pt x="0" y="0"/>
                  </a:lnTo>
                  <a:close/>
                  <a:moveTo>
                    <a:pt x="6389" y="6386"/>
                  </a:moveTo>
                  <a:lnTo>
                    <a:pt x="284" y="6386"/>
                  </a:lnTo>
                  <a:lnTo>
                    <a:pt x="284" y="286"/>
                  </a:lnTo>
                  <a:lnTo>
                    <a:pt x="6389" y="286"/>
                  </a:lnTo>
                  <a:lnTo>
                    <a:pt x="6389" y="638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78"/>
            <p:cNvSpPr>
              <a:spLocks noEditPoints="1"/>
            </p:cNvSpPr>
            <p:nvPr/>
          </p:nvSpPr>
          <p:spPr bwMode="auto">
            <a:xfrm>
              <a:off x="1700" y="674"/>
              <a:ext cx="5287" cy="5284"/>
            </a:xfrm>
            <a:custGeom>
              <a:avLst/>
              <a:gdLst>
                <a:gd name="T0" fmla="*/ 2148 w 5287"/>
                <a:gd name="T1" fmla="*/ 3859 h 5284"/>
                <a:gd name="T2" fmla="*/ 2745 w 5287"/>
                <a:gd name="T3" fmla="*/ 4099 h 5284"/>
                <a:gd name="T4" fmla="*/ 3263 w 5287"/>
                <a:gd name="T5" fmla="*/ 4151 h 5284"/>
                <a:gd name="T6" fmla="*/ 3619 w 5287"/>
                <a:gd name="T7" fmla="*/ 4111 h 5284"/>
                <a:gd name="T8" fmla="*/ 3959 w 5287"/>
                <a:gd name="T9" fmla="*/ 4013 h 5284"/>
                <a:gd name="T10" fmla="*/ 4277 w 5287"/>
                <a:gd name="T11" fmla="*/ 3859 h 5284"/>
                <a:gd name="T12" fmla="*/ 4565 w 5287"/>
                <a:gd name="T13" fmla="*/ 3649 h 5284"/>
                <a:gd name="T14" fmla="*/ 4787 w 5287"/>
                <a:gd name="T15" fmla="*/ 3427 h 5284"/>
                <a:gd name="T16" fmla="*/ 4999 w 5287"/>
                <a:gd name="T17" fmla="*/ 3131 h 5284"/>
                <a:gd name="T18" fmla="*/ 5153 w 5287"/>
                <a:gd name="T19" fmla="*/ 2809 h 5284"/>
                <a:gd name="T20" fmla="*/ 5249 w 5287"/>
                <a:gd name="T21" fmla="*/ 2471 h 5284"/>
                <a:gd name="T22" fmla="*/ 5265 w 5287"/>
                <a:gd name="T23" fmla="*/ 1777 h 5284"/>
                <a:gd name="T24" fmla="*/ 5169 w 5287"/>
                <a:gd name="T25" fmla="*/ 1387 h 5284"/>
                <a:gd name="T26" fmla="*/ 5025 w 5287"/>
                <a:gd name="T27" fmla="*/ 1063 h 5284"/>
                <a:gd name="T28" fmla="*/ 4821 w 5287"/>
                <a:gd name="T29" fmla="*/ 766 h 5284"/>
                <a:gd name="T30" fmla="*/ 4603 w 5287"/>
                <a:gd name="T31" fmla="*/ 536 h 5284"/>
                <a:gd name="T32" fmla="*/ 4319 w 5287"/>
                <a:gd name="T33" fmla="*/ 320 h 5284"/>
                <a:gd name="T34" fmla="*/ 4005 w 5287"/>
                <a:gd name="T35" fmla="*/ 156 h 5284"/>
                <a:gd name="T36" fmla="*/ 3669 w 5287"/>
                <a:gd name="T37" fmla="*/ 50 h 5284"/>
                <a:gd name="T38" fmla="*/ 3315 w 5287"/>
                <a:gd name="T39" fmla="*/ 2 h 5284"/>
                <a:gd name="T40" fmla="*/ 3005 w 5287"/>
                <a:gd name="T41" fmla="*/ 10 h 5284"/>
                <a:gd name="T42" fmla="*/ 2655 w 5287"/>
                <a:gd name="T43" fmla="*/ 74 h 5284"/>
                <a:gd name="T44" fmla="*/ 2322 w 5287"/>
                <a:gd name="T45" fmla="*/ 198 h 5284"/>
                <a:gd name="T46" fmla="*/ 2016 w 5287"/>
                <a:gd name="T47" fmla="*/ 376 h 5284"/>
                <a:gd name="T48" fmla="*/ 1742 w 5287"/>
                <a:gd name="T49" fmla="*/ 608 h 5284"/>
                <a:gd name="T50" fmla="*/ 1542 w 5287"/>
                <a:gd name="T51" fmla="*/ 838 h 5284"/>
                <a:gd name="T52" fmla="*/ 1264 w 5287"/>
                <a:gd name="T53" fmla="*/ 1351 h 5284"/>
                <a:gd name="T54" fmla="*/ 1136 w 5287"/>
                <a:gd name="T55" fmla="*/ 2009 h 5284"/>
                <a:gd name="T56" fmla="*/ 1220 w 5287"/>
                <a:gd name="T57" fmla="*/ 2669 h 5284"/>
                <a:gd name="T58" fmla="*/ 1520 w 5287"/>
                <a:gd name="T59" fmla="*/ 3281 h 5284"/>
                <a:gd name="T60" fmla="*/ 4477 w 5287"/>
                <a:gd name="T61" fmla="*/ 3343 h 5284"/>
                <a:gd name="T62" fmla="*/ 4055 w 5287"/>
                <a:gd name="T63" fmla="*/ 3657 h 5284"/>
                <a:gd name="T64" fmla="*/ 3477 w 5287"/>
                <a:gd name="T65" fmla="*/ 3847 h 5284"/>
                <a:gd name="T66" fmla="*/ 2945 w 5287"/>
                <a:gd name="T67" fmla="*/ 3847 h 5284"/>
                <a:gd name="T68" fmla="*/ 2366 w 5287"/>
                <a:gd name="T69" fmla="*/ 3657 h 5284"/>
                <a:gd name="T70" fmla="*/ 1942 w 5287"/>
                <a:gd name="T71" fmla="*/ 3343 h 5284"/>
                <a:gd name="T72" fmla="*/ 1706 w 5287"/>
                <a:gd name="T73" fmla="*/ 3051 h 5284"/>
                <a:gd name="T74" fmla="*/ 4713 w 5287"/>
                <a:gd name="T75" fmla="*/ 3051 h 5284"/>
                <a:gd name="T76" fmla="*/ 4511 w 5287"/>
                <a:gd name="T77" fmla="*/ 3307 h 5284"/>
                <a:gd name="T78" fmla="*/ 3453 w 5287"/>
                <a:gd name="T79" fmla="*/ 2765 h 5284"/>
                <a:gd name="T80" fmla="*/ 4197 w 5287"/>
                <a:gd name="T81" fmla="*/ 2765 h 5284"/>
                <a:gd name="T82" fmla="*/ 1942 w 5287"/>
                <a:gd name="T83" fmla="*/ 808 h 5284"/>
                <a:gd name="T84" fmla="*/ 2444 w 5287"/>
                <a:gd name="T85" fmla="*/ 454 h 5284"/>
                <a:gd name="T86" fmla="*/ 3033 w 5287"/>
                <a:gd name="T87" fmla="*/ 292 h 5284"/>
                <a:gd name="T88" fmla="*/ 3563 w 5287"/>
                <a:gd name="T89" fmla="*/ 318 h 5284"/>
                <a:gd name="T90" fmla="*/ 4131 w 5287"/>
                <a:gd name="T91" fmla="*/ 538 h 5284"/>
                <a:gd name="T92" fmla="*/ 4527 w 5287"/>
                <a:gd name="T93" fmla="*/ 860 h 5284"/>
                <a:gd name="T94" fmla="*/ 4799 w 5287"/>
                <a:gd name="T95" fmla="*/ 1245 h 5284"/>
                <a:gd name="T96" fmla="*/ 4957 w 5287"/>
                <a:gd name="T97" fmla="*/ 1677 h 5284"/>
                <a:gd name="T98" fmla="*/ 5001 w 5287"/>
                <a:gd name="T99" fmla="*/ 2129 h 5284"/>
                <a:gd name="T100" fmla="*/ 4929 w 5287"/>
                <a:gd name="T101" fmla="*/ 2579 h 5284"/>
                <a:gd name="T102" fmla="*/ 3737 w 5287"/>
                <a:gd name="T103" fmla="*/ 916 h 5284"/>
                <a:gd name="T104" fmla="*/ 1532 w 5287"/>
                <a:gd name="T105" fmla="*/ 2705 h 5284"/>
                <a:gd name="T106" fmla="*/ 1428 w 5287"/>
                <a:gd name="T107" fmla="*/ 2259 h 5284"/>
                <a:gd name="T108" fmla="*/ 1440 w 5287"/>
                <a:gd name="T109" fmla="*/ 1805 h 5284"/>
                <a:gd name="T110" fmla="*/ 1564 w 5287"/>
                <a:gd name="T111" fmla="*/ 1365 h 5284"/>
                <a:gd name="T112" fmla="*/ 1804 w 5287"/>
                <a:gd name="T113" fmla="*/ 964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87" h="5284">
                  <a:moveTo>
                    <a:pt x="202" y="5284"/>
                  </a:moveTo>
                  <a:lnTo>
                    <a:pt x="1846" y="3641"/>
                  </a:lnTo>
                  <a:lnTo>
                    <a:pt x="1846" y="3641"/>
                  </a:lnTo>
                  <a:lnTo>
                    <a:pt x="1918" y="3701"/>
                  </a:lnTo>
                  <a:lnTo>
                    <a:pt x="1992" y="3757"/>
                  </a:lnTo>
                  <a:lnTo>
                    <a:pt x="2068" y="3811"/>
                  </a:lnTo>
                  <a:lnTo>
                    <a:pt x="2148" y="3859"/>
                  </a:lnTo>
                  <a:lnTo>
                    <a:pt x="2228" y="3905"/>
                  </a:lnTo>
                  <a:lnTo>
                    <a:pt x="2310" y="3947"/>
                  </a:lnTo>
                  <a:lnTo>
                    <a:pt x="2394" y="3985"/>
                  </a:lnTo>
                  <a:lnTo>
                    <a:pt x="2480" y="4019"/>
                  </a:lnTo>
                  <a:lnTo>
                    <a:pt x="2566" y="4051"/>
                  </a:lnTo>
                  <a:lnTo>
                    <a:pt x="2657" y="4077"/>
                  </a:lnTo>
                  <a:lnTo>
                    <a:pt x="2745" y="4099"/>
                  </a:lnTo>
                  <a:lnTo>
                    <a:pt x="2837" y="4119"/>
                  </a:lnTo>
                  <a:lnTo>
                    <a:pt x="2929" y="4133"/>
                  </a:lnTo>
                  <a:lnTo>
                    <a:pt x="3021" y="4143"/>
                  </a:lnTo>
                  <a:lnTo>
                    <a:pt x="3115" y="4149"/>
                  </a:lnTo>
                  <a:lnTo>
                    <a:pt x="3211" y="4151"/>
                  </a:lnTo>
                  <a:lnTo>
                    <a:pt x="3211" y="4151"/>
                  </a:lnTo>
                  <a:lnTo>
                    <a:pt x="3263" y="4151"/>
                  </a:lnTo>
                  <a:lnTo>
                    <a:pt x="3315" y="4149"/>
                  </a:lnTo>
                  <a:lnTo>
                    <a:pt x="3365" y="4145"/>
                  </a:lnTo>
                  <a:lnTo>
                    <a:pt x="3417" y="4141"/>
                  </a:lnTo>
                  <a:lnTo>
                    <a:pt x="3467" y="4135"/>
                  </a:lnTo>
                  <a:lnTo>
                    <a:pt x="3519" y="4129"/>
                  </a:lnTo>
                  <a:lnTo>
                    <a:pt x="3569" y="4121"/>
                  </a:lnTo>
                  <a:lnTo>
                    <a:pt x="3619" y="4111"/>
                  </a:lnTo>
                  <a:lnTo>
                    <a:pt x="3669" y="4101"/>
                  </a:lnTo>
                  <a:lnTo>
                    <a:pt x="3717" y="4089"/>
                  </a:lnTo>
                  <a:lnTo>
                    <a:pt x="3767" y="4077"/>
                  </a:lnTo>
                  <a:lnTo>
                    <a:pt x="3815" y="4063"/>
                  </a:lnTo>
                  <a:lnTo>
                    <a:pt x="3863" y="4047"/>
                  </a:lnTo>
                  <a:lnTo>
                    <a:pt x="3911" y="4031"/>
                  </a:lnTo>
                  <a:lnTo>
                    <a:pt x="3959" y="4013"/>
                  </a:lnTo>
                  <a:lnTo>
                    <a:pt x="4005" y="3995"/>
                  </a:lnTo>
                  <a:lnTo>
                    <a:pt x="4053" y="3975"/>
                  </a:lnTo>
                  <a:lnTo>
                    <a:pt x="4099" y="3953"/>
                  </a:lnTo>
                  <a:lnTo>
                    <a:pt x="4143" y="3931"/>
                  </a:lnTo>
                  <a:lnTo>
                    <a:pt x="4189" y="3909"/>
                  </a:lnTo>
                  <a:lnTo>
                    <a:pt x="4233" y="3883"/>
                  </a:lnTo>
                  <a:lnTo>
                    <a:pt x="4277" y="3859"/>
                  </a:lnTo>
                  <a:lnTo>
                    <a:pt x="4319" y="3831"/>
                  </a:lnTo>
                  <a:lnTo>
                    <a:pt x="4363" y="3803"/>
                  </a:lnTo>
                  <a:lnTo>
                    <a:pt x="4405" y="3775"/>
                  </a:lnTo>
                  <a:lnTo>
                    <a:pt x="4445" y="3745"/>
                  </a:lnTo>
                  <a:lnTo>
                    <a:pt x="4487" y="3715"/>
                  </a:lnTo>
                  <a:lnTo>
                    <a:pt x="4527" y="3683"/>
                  </a:lnTo>
                  <a:lnTo>
                    <a:pt x="4565" y="3649"/>
                  </a:lnTo>
                  <a:lnTo>
                    <a:pt x="4603" y="3615"/>
                  </a:lnTo>
                  <a:lnTo>
                    <a:pt x="4641" y="3579"/>
                  </a:lnTo>
                  <a:lnTo>
                    <a:pt x="4679" y="3543"/>
                  </a:lnTo>
                  <a:lnTo>
                    <a:pt x="4679" y="3543"/>
                  </a:lnTo>
                  <a:lnTo>
                    <a:pt x="4717" y="3505"/>
                  </a:lnTo>
                  <a:lnTo>
                    <a:pt x="4753" y="3465"/>
                  </a:lnTo>
                  <a:lnTo>
                    <a:pt x="4787" y="3427"/>
                  </a:lnTo>
                  <a:lnTo>
                    <a:pt x="4821" y="3385"/>
                  </a:lnTo>
                  <a:lnTo>
                    <a:pt x="4853" y="3345"/>
                  </a:lnTo>
                  <a:lnTo>
                    <a:pt x="4885" y="3303"/>
                  </a:lnTo>
                  <a:lnTo>
                    <a:pt x="4915" y="3261"/>
                  </a:lnTo>
                  <a:lnTo>
                    <a:pt x="4945" y="3217"/>
                  </a:lnTo>
                  <a:lnTo>
                    <a:pt x="4973" y="3175"/>
                  </a:lnTo>
                  <a:lnTo>
                    <a:pt x="4999" y="3131"/>
                  </a:lnTo>
                  <a:lnTo>
                    <a:pt x="5025" y="3085"/>
                  </a:lnTo>
                  <a:lnTo>
                    <a:pt x="5049" y="3041"/>
                  </a:lnTo>
                  <a:lnTo>
                    <a:pt x="5073" y="2995"/>
                  </a:lnTo>
                  <a:lnTo>
                    <a:pt x="5095" y="2949"/>
                  </a:lnTo>
                  <a:lnTo>
                    <a:pt x="5115" y="2903"/>
                  </a:lnTo>
                  <a:lnTo>
                    <a:pt x="5135" y="2857"/>
                  </a:lnTo>
                  <a:lnTo>
                    <a:pt x="5153" y="2809"/>
                  </a:lnTo>
                  <a:lnTo>
                    <a:pt x="5169" y="2763"/>
                  </a:lnTo>
                  <a:lnTo>
                    <a:pt x="5185" y="2715"/>
                  </a:lnTo>
                  <a:lnTo>
                    <a:pt x="5201" y="2667"/>
                  </a:lnTo>
                  <a:lnTo>
                    <a:pt x="5215" y="2619"/>
                  </a:lnTo>
                  <a:lnTo>
                    <a:pt x="5227" y="2569"/>
                  </a:lnTo>
                  <a:lnTo>
                    <a:pt x="5239" y="2521"/>
                  </a:lnTo>
                  <a:lnTo>
                    <a:pt x="5249" y="2471"/>
                  </a:lnTo>
                  <a:lnTo>
                    <a:pt x="5265" y="2373"/>
                  </a:lnTo>
                  <a:lnTo>
                    <a:pt x="5277" y="2275"/>
                  </a:lnTo>
                  <a:lnTo>
                    <a:pt x="5283" y="2175"/>
                  </a:lnTo>
                  <a:lnTo>
                    <a:pt x="5287" y="2075"/>
                  </a:lnTo>
                  <a:lnTo>
                    <a:pt x="5283" y="1975"/>
                  </a:lnTo>
                  <a:lnTo>
                    <a:pt x="5277" y="1875"/>
                  </a:lnTo>
                  <a:lnTo>
                    <a:pt x="5265" y="1777"/>
                  </a:lnTo>
                  <a:lnTo>
                    <a:pt x="5249" y="1679"/>
                  </a:lnTo>
                  <a:lnTo>
                    <a:pt x="5239" y="1629"/>
                  </a:lnTo>
                  <a:lnTo>
                    <a:pt x="5227" y="1581"/>
                  </a:lnTo>
                  <a:lnTo>
                    <a:pt x="5215" y="1531"/>
                  </a:lnTo>
                  <a:lnTo>
                    <a:pt x="5201" y="1483"/>
                  </a:lnTo>
                  <a:lnTo>
                    <a:pt x="5185" y="1435"/>
                  </a:lnTo>
                  <a:lnTo>
                    <a:pt x="5169" y="1387"/>
                  </a:lnTo>
                  <a:lnTo>
                    <a:pt x="5153" y="1341"/>
                  </a:lnTo>
                  <a:lnTo>
                    <a:pt x="5135" y="1293"/>
                  </a:lnTo>
                  <a:lnTo>
                    <a:pt x="5115" y="1247"/>
                  </a:lnTo>
                  <a:lnTo>
                    <a:pt x="5095" y="1201"/>
                  </a:lnTo>
                  <a:lnTo>
                    <a:pt x="5073" y="1155"/>
                  </a:lnTo>
                  <a:lnTo>
                    <a:pt x="5049" y="1109"/>
                  </a:lnTo>
                  <a:lnTo>
                    <a:pt x="5025" y="1063"/>
                  </a:lnTo>
                  <a:lnTo>
                    <a:pt x="4999" y="1019"/>
                  </a:lnTo>
                  <a:lnTo>
                    <a:pt x="4973" y="976"/>
                  </a:lnTo>
                  <a:lnTo>
                    <a:pt x="4945" y="934"/>
                  </a:lnTo>
                  <a:lnTo>
                    <a:pt x="4915" y="890"/>
                  </a:lnTo>
                  <a:lnTo>
                    <a:pt x="4885" y="848"/>
                  </a:lnTo>
                  <a:lnTo>
                    <a:pt x="4853" y="806"/>
                  </a:lnTo>
                  <a:lnTo>
                    <a:pt x="4821" y="766"/>
                  </a:lnTo>
                  <a:lnTo>
                    <a:pt x="4787" y="724"/>
                  </a:lnTo>
                  <a:lnTo>
                    <a:pt x="4753" y="684"/>
                  </a:lnTo>
                  <a:lnTo>
                    <a:pt x="4717" y="646"/>
                  </a:lnTo>
                  <a:lnTo>
                    <a:pt x="4679" y="608"/>
                  </a:lnTo>
                  <a:lnTo>
                    <a:pt x="4679" y="608"/>
                  </a:lnTo>
                  <a:lnTo>
                    <a:pt x="4641" y="572"/>
                  </a:lnTo>
                  <a:lnTo>
                    <a:pt x="4603" y="536"/>
                  </a:lnTo>
                  <a:lnTo>
                    <a:pt x="4565" y="502"/>
                  </a:lnTo>
                  <a:lnTo>
                    <a:pt x="4527" y="468"/>
                  </a:lnTo>
                  <a:lnTo>
                    <a:pt x="4487" y="436"/>
                  </a:lnTo>
                  <a:lnTo>
                    <a:pt x="4445" y="406"/>
                  </a:lnTo>
                  <a:lnTo>
                    <a:pt x="4405" y="376"/>
                  </a:lnTo>
                  <a:lnTo>
                    <a:pt x="4363" y="348"/>
                  </a:lnTo>
                  <a:lnTo>
                    <a:pt x="4319" y="320"/>
                  </a:lnTo>
                  <a:lnTo>
                    <a:pt x="4277" y="292"/>
                  </a:lnTo>
                  <a:lnTo>
                    <a:pt x="4233" y="268"/>
                  </a:lnTo>
                  <a:lnTo>
                    <a:pt x="4189" y="242"/>
                  </a:lnTo>
                  <a:lnTo>
                    <a:pt x="4143" y="220"/>
                  </a:lnTo>
                  <a:lnTo>
                    <a:pt x="4099" y="198"/>
                  </a:lnTo>
                  <a:lnTo>
                    <a:pt x="4053" y="176"/>
                  </a:lnTo>
                  <a:lnTo>
                    <a:pt x="4005" y="156"/>
                  </a:lnTo>
                  <a:lnTo>
                    <a:pt x="3959" y="138"/>
                  </a:lnTo>
                  <a:lnTo>
                    <a:pt x="3911" y="120"/>
                  </a:lnTo>
                  <a:lnTo>
                    <a:pt x="3863" y="104"/>
                  </a:lnTo>
                  <a:lnTo>
                    <a:pt x="3815" y="88"/>
                  </a:lnTo>
                  <a:lnTo>
                    <a:pt x="3767" y="74"/>
                  </a:lnTo>
                  <a:lnTo>
                    <a:pt x="3717" y="62"/>
                  </a:lnTo>
                  <a:lnTo>
                    <a:pt x="3669" y="50"/>
                  </a:lnTo>
                  <a:lnTo>
                    <a:pt x="3619" y="40"/>
                  </a:lnTo>
                  <a:lnTo>
                    <a:pt x="3569" y="30"/>
                  </a:lnTo>
                  <a:lnTo>
                    <a:pt x="3519" y="22"/>
                  </a:lnTo>
                  <a:lnTo>
                    <a:pt x="3467" y="16"/>
                  </a:lnTo>
                  <a:lnTo>
                    <a:pt x="3417" y="10"/>
                  </a:lnTo>
                  <a:lnTo>
                    <a:pt x="3365" y="6"/>
                  </a:lnTo>
                  <a:lnTo>
                    <a:pt x="3315" y="2"/>
                  </a:lnTo>
                  <a:lnTo>
                    <a:pt x="3263" y="0"/>
                  </a:lnTo>
                  <a:lnTo>
                    <a:pt x="3211" y="0"/>
                  </a:lnTo>
                  <a:lnTo>
                    <a:pt x="3211" y="0"/>
                  </a:lnTo>
                  <a:lnTo>
                    <a:pt x="3159" y="0"/>
                  </a:lnTo>
                  <a:lnTo>
                    <a:pt x="3107" y="2"/>
                  </a:lnTo>
                  <a:lnTo>
                    <a:pt x="3055" y="6"/>
                  </a:lnTo>
                  <a:lnTo>
                    <a:pt x="3005" y="10"/>
                  </a:lnTo>
                  <a:lnTo>
                    <a:pt x="2953" y="16"/>
                  </a:lnTo>
                  <a:lnTo>
                    <a:pt x="2903" y="22"/>
                  </a:lnTo>
                  <a:lnTo>
                    <a:pt x="2853" y="30"/>
                  </a:lnTo>
                  <a:lnTo>
                    <a:pt x="2803" y="40"/>
                  </a:lnTo>
                  <a:lnTo>
                    <a:pt x="2753" y="50"/>
                  </a:lnTo>
                  <a:lnTo>
                    <a:pt x="2703" y="62"/>
                  </a:lnTo>
                  <a:lnTo>
                    <a:pt x="2655" y="74"/>
                  </a:lnTo>
                  <a:lnTo>
                    <a:pt x="2604" y="88"/>
                  </a:lnTo>
                  <a:lnTo>
                    <a:pt x="2556" y="104"/>
                  </a:lnTo>
                  <a:lnTo>
                    <a:pt x="2508" y="120"/>
                  </a:lnTo>
                  <a:lnTo>
                    <a:pt x="2462" y="138"/>
                  </a:lnTo>
                  <a:lnTo>
                    <a:pt x="2414" y="156"/>
                  </a:lnTo>
                  <a:lnTo>
                    <a:pt x="2368" y="176"/>
                  </a:lnTo>
                  <a:lnTo>
                    <a:pt x="2322" y="198"/>
                  </a:lnTo>
                  <a:lnTo>
                    <a:pt x="2276" y="220"/>
                  </a:lnTo>
                  <a:lnTo>
                    <a:pt x="2232" y="242"/>
                  </a:lnTo>
                  <a:lnTo>
                    <a:pt x="2188" y="268"/>
                  </a:lnTo>
                  <a:lnTo>
                    <a:pt x="2144" y="292"/>
                  </a:lnTo>
                  <a:lnTo>
                    <a:pt x="2100" y="320"/>
                  </a:lnTo>
                  <a:lnTo>
                    <a:pt x="2058" y="348"/>
                  </a:lnTo>
                  <a:lnTo>
                    <a:pt x="2016" y="376"/>
                  </a:lnTo>
                  <a:lnTo>
                    <a:pt x="1974" y="406"/>
                  </a:lnTo>
                  <a:lnTo>
                    <a:pt x="1934" y="436"/>
                  </a:lnTo>
                  <a:lnTo>
                    <a:pt x="1894" y="468"/>
                  </a:lnTo>
                  <a:lnTo>
                    <a:pt x="1854" y="502"/>
                  </a:lnTo>
                  <a:lnTo>
                    <a:pt x="1816" y="536"/>
                  </a:lnTo>
                  <a:lnTo>
                    <a:pt x="1778" y="572"/>
                  </a:lnTo>
                  <a:lnTo>
                    <a:pt x="1742" y="608"/>
                  </a:lnTo>
                  <a:lnTo>
                    <a:pt x="1742" y="608"/>
                  </a:lnTo>
                  <a:lnTo>
                    <a:pt x="1706" y="644"/>
                  </a:lnTo>
                  <a:lnTo>
                    <a:pt x="1670" y="682"/>
                  </a:lnTo>
                  <a:lnTo>
                    <a:pt x="1638" y="720"/>
                  </a:lnTo>
                  <a:lnTo>
                    <a:pt x="1604" y="758"/>
                  </a:lnTo>
                  <a:lnTo>
                    <a:pt x="1574" y="798"/>
                  </a:lnTo>
                  <a:lnTo>
                    <a:pt x="1542" y="838"/>
                  </a:lnTo>
                  <a:lnTo>
                    <a:pt x="1514" y="878"/>
                  </a:lnTo>
                  <a:lnTo>
                    <a:pt x="1486" y="918"/>
                  </a:lnTo>
                  <a:lnTo>
                    <a:pt x="1432" y="1001"/>
                  </a:lnTo>
                  <a:lnTo>
                    <a:pt x="1384" y="1087"/>
                  </a:lnTo>
                  <a:lnTo>
                    <a:pt x="1338" y="1173"/>
                  </a:lnTo>
                  <a:lnTo>
                    <a:pt x="1298" y="1261"/>
                  </a:lnTo>
                  <a:lnTo>
                    <a:pt x="1264" y="1351"/>
                  </a:lnTo>
                  <a:lnTo>
                    <a:pt x="1232" y="1443"/>
                  </a:lnTo>
                  <a:lnTo>
                    <a:pt x="1204" y="1535"/>
                  </a:lnTo>
                  <a:lnTo>
                    <a:pt x="1182" y="1629"/>
                  </a:lnTo>
                  <a:lnTo>
                    <a:pt x="1164" y="1723"/>
                  </a:lnTo>
                  <a:lnTo>
                    <a:pt x="1150" y="1817"/>
                  </a:lnTo>
                  <a:lnTo>
                    <a:pt x="1140" y="1913"/>
                  </a:lnTo>
                  <a:lnTo>
                    <a:pt x="1136" y="2009"/>
                  </a:lnTo>
                  <a:lnTo>
                    <a:pt x="1134" y="2103"/>
                  </a:lnTo>
                  <a:lnTo>
                    <a:pt x="1138" y="2199"/>
                  </a:lnTo>
                  <a:lnTo>
                    <a:pt x="1146" y="2295"/>
                  </a:lnTo>
                  <a:lnTo>
                    <a:pt x="1158" y="2389"/>
                  </a:lnTo>
                  <a:lnTo>
                    <a:pt x="1174" y="2483"/>
                  </a:lnTo>
                  <a:lnTo>
                    <a:pt x="1196" y="2577"/>
                  </a:lnTo>
                  <a:lnTo>
                    <a:pt x="1220" y="2669"/>
                  </a:lnTo>
                  <a:lnTo>
                    <a:pt x="1250" y="2761"/>
                  </a:lnTo>
                  <a:lnTo>
                    <a:pt x="1284" y="2853"/>
                  </a:lnTo>
                  <a:lnTo>
                    <a:pt x="1322" y="2941"/>
                  </a:lnTo>
                  <a:lnTo>
                    <a:pt x="1366" y="3029"/>
                  </a:lnTo>
                  <a:lnTo>
                    <a:pt x="1412" y="3115"/>
                  </a:lnTo>
                  <a:lnTo>
                    <a:pt x="1464" y="3199"/>
                  </a:lnTo>
                  <a:lnTo>
                    <a:pt x="1520" y="3281"/>
                  </a:lnTo>
                  <a:lnTo>
                    <a:pt x="1550" y="3321"/>
                  </a:lnTo>
                  <a:lnTo>
                    <a:pt x="1580" y="3361"/>
                  </a:lnTo>
                  <a:lnTo>
                    <a:pt x="1612" y="3401"/>
                  </a:lnTo>
                  <a:lnTo>
                    <a:pt x="1644" y="3439"/>
                  </a:lnTo>
                  <a:lnTo>
                    <a:pt x="0" y="5082"/>
                  </a:lnTo>
                  <a:lnTo>
                    <a:pt x="202" y="5284"/>
                  </a:lnTo>
                  <a:close/>
                  <a:moveTo>
                    <a:pt x="4477" y="3343"/>
                  </a:moveTo>
                  <a:lnTo>
                    <a:pt x="4477" y="3343"/>
                  </a:lnTo>
                  <a:lnTo>
                    <a:pt x="4413" y="3403"/>
                  </a:lnTo>
                  <a:lnTo>
                    <a:pt x="4345" y="3461"/>
                  </a:lnTo>
                  <a:lnTo>
                    <a:pt x="4277" y="3517"/>
                  </a:lnTo>
                  <a:lnTo>
                    <a:pt x="4205" y="3567"/>
                  </a:lnTo>
                  <a:lnTo>
                    <a:pt x="4131" y="3613"/>
                  </a:lnTo>
                  <a:lnTo>
                    <a:pt x="4055" y="3657"/>
                  </a:lnTo>
                  <a:lnTo>
                    <a:pt x="3977" y="3697"/>
                  </a:lnTo>
                  <a:lnTo>
                    <a:pt x="3897" y="3731"/>
                  </a:lnTo>
                  <a:lnTo>
                    <a:pt x="3815" y="3763"/>
                  </a:lnTo>
                  <a:lnTo>
                    <a:pt x="3733" y="3791"/>
                  </a:lnTo>
                  <a:lnTo>
                    <a:pt x="3649" y="3813"/>
                  </a:lnTo>
                  <a:lnTo>
                    <a:pt x="3563" y="3833"/>
                  </a:lnTo>
                  <a:lnTo>
                    <a:pt x="3477" y="3847"/>
                  </a:lnTo>
                  <a:lnTo>
                    <a:pt x="3389" y="3859"/>
                  </a:lnTo>
                  <a:lnTo>
                    <a:pt x="3301" y="3865"/>
                  </a:lnTo>
                  <a:lnTo>
                    <a:pt x="3211" y="3867"/>
                  </a:lnTo>
                  <a:lnTo>
                    <a:pt x="3211" y="3867"/>
                  </a:lnTo>
                  <a:lnTo>
                    <a:pt x="3121" y="3865"/>
                  </a:lnTo>
                  <a:lnTo>
                    <a:pt x="3033" y="3859"/>
                  </a:lnTo>
                  <a:lnTo>
                    <a:pt x="2945" y="3847"/>
                  </a:lnTo>
                  <a:lnTo>
                    <a:pt x="2859" y="3833"/>
                  </a:lnTo>
                  <a:lnTo>
                    <a:pt x="2773" y="3813"/>
                  </a:lnTo>
                  <a:lnTo>
                    <a:pt x="2689" y="3791"/>
                  </a:lnTo>
                  <a:lnTo>
                    <a:pt x="2604" y="3763"/>
                  </a:lnTo>
                  <a:lnTo>
                    <a:pt x="2524" y="3731"/>
                  </a:lnTo>
                  <a:lnTo>
                    <a:pt x="2444" y="3697"/>
                  </a:lnTo>
                  <a:lnTo>
                    <a:pt x="2366" y="3657"/>
                  </a:lnTo>
                  <a:lnTo>
                    <a:pt x="2290" y="3613"/>
                  </a:lnTo>
                  <a:lnTo>
                    <a:pt x="2216" y="3567"/>
                  </a:lnTo>
                  <a:lnTo>
                    <a:pt x="2144" y="3517"/>
                  </a:lnTo>
                  <a:lnTo>
                    <a:pt x="2074" y="3461"/>
                  </a:lnTo>
                  <a:lnTo>
                    <a:pt x="2008" y="3403"/>
                  </a:lnTo>
                  <a:lnTo>
                    <a:pt x="1942" y="3343"/>
                  </a:lnTo>
                  <a:lnTo>
                    <a:pt x="1942" y="3343"/>
                  </a:lnTo>
                  <a:lnTo>
                    <a:pt x="1910" y="3307"/>
                  </a:lnTo>
                  <a:lnTo>
                    <a:pt x="1876" y="3273"/>
                  </a:lnTo>
                  <a:lnTo>
                    <a:pt x="1846" y="3237"/>
                  </a:lnTo>
                  <a:lnTo>
                    <a:pt x="1816" y="3201"/>
                  </a:lnTo>
                  <a:lnTo>
                    <a:pt x="1788" y="3165"/>
                  </a:lnTo>
                  <a:lnTo>
                    <a:pt x="1760" y="3127"/>
                  </a:lnTo>
                  <a:lnTo>
                    <a:pt x="1706" y="3051"/>
                  </a:lnTo>
                  <a:lnTo>
                    <a:pt x="1962" y="3051"/>
                  </a:lnTo>
                  <a:lnTo>
                    <a:pt x="2707" y="3051"/>
                  </a:lnTo>
                  <a:lnTo>
                    <a:pt x="2993" y="3051"/>
                  </a:lnTo>
                  <a:lnTo>
                    <a:pt x="3453" y="3051"/>
                  </a:lnTo>
                  <a:lnTo>
                    <a:pt x="3737" y="3051"/>
                  </a:lnTo>
                  <a:lnTo>
                    <a:pt x="4483" y="3051"/>
                  </a:lnTo>
                  <a:lnTo>
                    <a:pt x="4713" y="3051"/>
                  </a:lnTo>
                  <a:lnTo>
                    <a:pt x="4713" y="3051"/>
                  </a:lnTo>
                  <a:lnTo>
                    <a:pt x="4661" y="3127"/>
                  </a:lnTo>
                  <a:lnTo>
                    <a:pt x="4633" y="3165"/>
                  </a:lnTo>
                  <a:lnTo>
                    <a:pt x="4605" y="3201"/>
                  </a:lnTo>
                  <a:lnTo>
                    <a:pt x="4575" y="3237"/>
                  </a:lnTo>
                  <a:lnTo>
                    <a:pt x="4543" y="3273"/>
                  </a:lnTo>
                  <a:lnTo>
                    <a:pt x="4511" y="3307"/>
                  </a:lnTo>
                  <a:lnTo>
                    <a:pt x="4477" y="3343"/>
                  </a:lnTo>
                  <a:lnTo>
                    <a:pt x="4477" y="3343"/>
                  </a:lnTo>
                  <a:close/>
                  <a:moveTo>
                    <a:pt x="2993" y="1481"/>
                  </a:moveTo>
                  <a:lnTo>
                    <a:pt x="2993" y="1201"/>
                  </a:lnTo>
                  <a:lnTo>
                    <a:pt x="3453" y="1201"/>
                  </a:lnTo>
                  <a:lnTo>
                    <a:pt x="3453" y="1867"/>
                  </a:lnTo>
                  <a:lnTo>
                    <a:pt x="3453" y="2765"/>
                  </a:lnTo>
                  <a:lnTo>
                    <a:pt x="2993" y="2765"/>
                  </a:lnTo>
                  <a:lnTo>
                    <a:pt x="2993" y="1481"/>
                  </a:lnTo>
                  <a:close/>
                  <a:moveTo>
                    <a:pt x="4197" y="2765"/>
                  </a:moveTo>
                  <a:lnTo>
                    <a:pt x="3737" y="2765"/>
                  </a:lnTo>
                  <a:lnTo>
                    <a:pt x="3737" y="2151"/>
                  </a:lnTo>
                  <a:lnTo>
                    <a:pt x="4197" y="2151"/>
                  </a:lnTo>
                  <a:lnTo>
                    <a:pt x="4197" y="2765"/>
                  </a:lnTo>
                  <a:close/>
                  <a:moveTo>
                    <a:pt x="2707" y="2765"/>
                  </a:moveTo>
                  <a:lnTo>
                    <a:pt x="2246" y="2765"/>
                  </a:lnTo>
                  <a:lnTo>
                    <a:pt x="2246" y="1765"/>
                  </a:lnTo>
                  <a:lnTo>
                    <a:pt x="2707" y="1765"/>
                  </a:lnTo>
                  <a:lnTo>
                    <a:pt x="2707" y="2765"/>
                  </a:lnTo>
                  <a:close/>
                  <a:moveTo>
                    <a:pt x="1942" y="808"/>
                  </a:moveTo>
                  <a:lnTo>
                    <a:pt x="1942" y="808"/>
                  </a:lnTo>
                  <a:lnTo>
                    <a:pt x="2008" y="748"/>
                  </a:lnTo>
                  <a:lnTo>
                    <a:pt x="2074" y="690"/>
                  </a:lnTo>
                  <a:lnTo>
                    <a:pt x="2144" y="634"/>
                  </a:lnTo>
                  <a:lnTo>
                    <a:pt x="2216" y="584"/>
                  </a:lnTo>
                  <a:lnTo>
                    <a:pt x="2290" y="538"/>
                  </a:lnTo>
                  <a:lnTo>
                    <a:pt x="2366" y="494"/>
                  </a:lnTo>
                  <a:lnTo>
                    <a:pt x="2444" y="454"/>
                  </a:lnTo>
                  <a:lnTo>
                    <a:pt x="2524" y="420"/>
                  </a:lnTo>
                  <a:lnTo>
                    <a:pt x="2604" y="388"/>
                  </a:lnTo>
                  <a:lnTo>
                    <a:pt x="2689" y="360"/>
                  </a:lnTo>
                  <a:lnTo>
                    <a:pt x="2773" y="338"/>
                  </a:lnTo>
                  <a:lnTo>
                    <a:pt x="2859" y="318"/>
                  </a:lnTo>
                  <a:lnTo>
                    <a:pt x="2945" y="304"/>
                  </a:lnTo>
                  <a:lnTo>
                    <a:pt x="3033" y="292"/>
                  </a:lnTo>
                  <a:lnTo>
                    <a:pt x="3121" y="286"/>
                  </a:lnTo>
                  <a:lnTo>
                    <a:pt x="3211" y="284"/>
                  </a:lnTo>
                  <a:lnTo>
                    <a:pt x="3211" y="284"/>
                  </a:lnTo>
                  <a:lnTo>
                    <a:pt x="3301" y="286"/>
                  </a:lnTo>
                  <a:lnTo>
                    <a:pt x="3389" y="292"/>
                  </a:lnTo>
                  <a:lnTo>
                    <a:pt x="3477" y="304"/>
                  </a:lnTo>
                  <a:lnTo>
                    <a:pt x="3563" y="318"/>
                  </a:lnTo>
                  <a:lnTo>
                    <a:pt x="3649" y="338"/>
                  </a:lnTo>
                  <a:lnTo>
                    <a:pt x="3733" y="360"/>
                  </a:lnTo>
                  <a:lnTo>
                    <a:pt x="3815" y="388"/>
                  </a:lnTo>
                  <a:lnTo>
                    <a:pt x="3897" y="420"/>
                  </a:lnTo>
                  <a:lnTo>
                    <a:pt x="3977" y="454"/>
                  </a:lnTo>
                  <a:lnTo>
                    <a:pt x="4055" y="494"/>
                  </a:lnTo>
                  <a:lnTo>
                    <a:pt x="4131" y="538"/>
                  </a:lnTo>
                  <a:lnTo>
                    <a:pt x="4205" y="584"/>
                  </a:lnTo>
                  <a:lnTo>
                    <a:pt x="4277" y="634"/>
                  </a:lnTo>
                  <a:lnTo>
                    <a:pt x="4345" y="690"/>
                  </a:lnTo>
                  <a:lnTo>
                    <a:pt x="4413" y="748"/>
                  </a:lnTo>
                  <a:lnTo>
                    <a:pt x="4477" y="808"/>
                  </a:lnTo>
                  <a:lnTo>
                    <a:pt x="4477" y="808"/>
                  </a:lnTo>
                  <a:lnTo>
                    <a:pt x="4527" y="860"/>
                  </a:lnTo>
                  <a:lnTo>
                    <a:pt x="4573" y="910"/>
                  </a:lnTo>
                  <a:lnTo>
                    <a:pt x="4615" y="964"/>
                  </a:lnTo>
                  <a:lnTo>
                    <a:pt x="4657" y="1017"/>
                  </a:lnTo>
                  <a:lnTo>
                    <a:pt x="4697" y="1073"/>
                  </a:lnTo>
                  <a:lnTo>
                    <a:pt x="4733" y="1129"/>
                  </a:lnTo>
                  <a:lnTo>
                    <a:pt x="4767" y="1187"/>
                  </a:lnTo>
                  <a:lnTo>
                    <a:pt x="4799" y="1245"/>
                  </a:lnTo>
                  <a:lnTo>
                    <a:pt x="4829" y="1305"/>
                  </a:lnTo>
                  <a:lnTo>
                    <a:pt x="4855" y="1365"/>
                  </a:lnTo>
                  <a:lnTo>
                    <a:pt x="4881" y="1427"/>
                  </a:lnTo>
                  <a:lnTo>
                    <a:pt x="4903" y="1489"/>
                  </a:lnTo>
                  <a:lnTo>
                    <a:pt x="4923" y="1551"/>
                  </a:lnTo>
                  <a:lnTo>
                    <a:pt x="4941" y="1613"/>
                  </a:lnTo>
                  <a:lnTo>
                    <a:pt x="4957" y="1677"/>
                  </a:lnTo>
                  <a:lnTo>
                    <a:pt x="4971" y="1741"/>
                  </a:lnTo>
                  <a:lnTo>
                    <a:pt x="4981" y="1805"/>
                  </a:lnTo>
                  <a:lnTo>
                    <a:pt x="4989" y="1869"/>
                  </a:lnTo>
                  <a:lnTo>
                    <a:pt x="4995" y="1935"/>
                  </a:lnTo>
                  <a:lnTo>
                    <a:pt x="4999" y="1999"/>
                  </a:lnTo>
                  <a:lnTo>
                    <a:pt x="5001" y="2065"/>
                  </a:lnTo>
                  <a:lnTo>
                    <a:pt x="5001" y="2129"/>
                  </a:lnTo>
                  <a:lnTo>
                    <a:pt x="4997" y="2195"/>
                  </a:lnTo>
                  <a:lnTo>
                    <a:pt x="4991" y="2259"/>
                  </a:lnTo>
                  <a:lnTo>
                    <a:pt x="4983" y="2325"/>
                  </a:lnTo>
                  <a:lnTo>
                    <a:pt x="4973" y="2389"/>
                  </a:lnTo>
                  <a:lnTo>
                    <a:pt x="4961" y="2453"/>
                  </a:lnTo>
                  <a:lnTo>
                    <a:pt x="4947" y="2517"/>
                  </a:lnTo>
                  <a:lnTo>
                    <a:pt x="4929" y="2579"/>
                  </a:lnTo>
                  <a:lnTo>
                    <a:pt x="4909" y="2643"/>
                  </a:lnTo>
                  <a:lnTo>
                    <a:pt x="4887" y="2705"/>
                  </a:lnTo>
                  <a:lnTo>
                    <a:pt x="4863" y="2765"/>
                  </a:lnTo>
                  <a:lnTo>
                    <a:pt x="4483" y="2765"/>
                  </a:lnTo>
                  <a:lnTo>
                    <a:pt x="4483" y="1867"/>
                  </a:lnTo>
                  <a:lnTo>
                    <a:pt x="3737" y="1867"/>
                  </a:lnTo>
                  <a:lnTo>
                    <a:pt x="3737" y="916"/>
                  </a:lnTo>
                  <a:lnTo>
                    <a:pt x="2707" y="916"/>
                  </a:lnTo>
                  <a:lnTo>
                    <a:pt x="2707" y="1481"/>
                  </a:lnTo>
                  <a:lnTo>
                    <a:pt x="1962" y="1481"/>
                  </a:lnTo>
                  <a:lnTo>
                    <a:pt x="1962" y="2765"/>
                  </a:lnTo>
                  <a:lnTo>
                    <a:pt x="1558" y="2765"/>
                  </a:lnTo>
                  <a:lnTo>
                    <a:pt x="1558" y="2765"/>
                  </a:lnTo>
                  <a:lnTo>
                    <a:pt x="1532" y="2705"/>
                  </a:lnTo>
                  <a:lnTo>
                    <a:pt x="1510" y="2643"/>
                  </a:lnTo>
                  <a:lnTo>
                    <a:pt x="1492" y="2579"/>
                  </a:lnTo>
                  <a:lnTo>
                    <a:pt x="1474" y="2517"/>
                  </a:lnTo>
                  <a:lnTo>
                    <a:pt x="1460" y="2453"/>
                  </a:lnTo>
                  <a:lnTo>
                    <a:pt x="1446" y="2389"/>
                  </a:lnTo>
                  <a:lnTo>
                    <a:pt x="1436" y="2325"/>
                  </a:lnTo>
                  <a:lnTo>
                    <a:pt x="1428" y="2259"/>
                  </a:lnTo>
                  <a:lnTo>
                    <a:pt x="1424" y="2195"/>
                  </a:lnTo>
                  <a:lnTo>
                    <a:pt x="1420" y="2129"/>
                  </a:lnTo>
                  <a:lnTo>
                    <a:pt x="1420" y="2065"/>
                  </a:lnTo>
                  <a:lnTo>
                    <a:pt x="1420" y="1999"/>
                  </a:lnTo>
                  <a:lnTo>
                    <a:pt x="1424" y="1935"/>
                  </a:lnTo>
                  <a:lnTo>
                    <a:pt x="1430" y="1869"/>
                  </a:lnTo>
                  <a:lnTo>
                    <a:pt x="1440" y="1805"/>
                  </a:lnTo>
                  <a:lnTo>
                    <a:pt x="1450" y="1741"/>
                  </a:lnTo>
                  <a:lnTo>
                    <a:pt x="1464" y="1677"/>
                  </a:lnTo>
                  <a:lnTo>
                    <a:pt x="1478" y="1613"/>
                  </a:lnTo>
                  <a:lnTo>
                    <a:pt x="1496" y="1551"/>
                  </a:lnTo>
                  <a:lnTo>
                    <a:pt x="1516" y="1489"/>
                  </a:lnTo>
                  <a:lnTo>
                    <a:pt x="1540" y="1427"/>
                  </a:lnTo>
                  <a:lnTo>
                    <a:pt x="1564" y="1365"/>
                  </a:lnTo>
                  <a:lnTo>
                    <a:pt x="1592" y="1305"/>
                  </a:lnTo>
                  <a:lnTo>
                    <a:pt x="1622" y="1245"/>
                  </a:lnTo>
                  <a:lnTo>
                    <a:pt x="1654" y="1187"/>
                  </a:lnTo>
                  <a:lnTo>
                    <a:pt x="1688" y="1129"/>
                  </a:lnTo>
                  <a:lnTo>
                    <a:pt x="1724" y="1073"/>
                  </a:lnTo>
                  <a:lnTo>
                    <a:pt x="1764" y="1017"/>
                  </a:lnTo>
                  <a:lnTo>
                    <a:pt x="1804" y="964"/>
                  </a:lnTo>
                  <a:lnTo>
                    <a:pt x="1848" y="910"/>
                  </a:lnTo>
                  <a:lnTo>
                    <a:pt x="1894" y="860"/>
                  </a:lnTo>
                  <a:lnTo>
                    <a:pt x="1942" y="808"/>
                  </a:lnTo>
                  <a:lnTo>
                    <a:pt x="1942" y="80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134"/>
          <p:cNvGrpSpPr>
            <a:grpSpLocks noChangeAspect="1"/>
          </p:cNvGrpSpPr>
          <p:nvPr/>
        </p:nvGrpSpPr>
        <p:grpSpPr bwMode="auto">
          <a:xfrm>
            <a:off x="11311370" y="4844227"/>
            <a:ext cx="679739" cy="697344"/>
            <a:chOff x="1255" y="0"/>
            <a:chExt cx="5920" cy="6672"/>
          </a:xfrm>
          <a:solidFill>
            <a:schemeClr val="accent5">
              <a:lumMod val="75000"/>
            </a:schemeClr>
          </a:solidFill>
        </p:grpSpPr>
        <p:sp>
          <p:nvSpPr>
            <p:cNvPr id="57" name="Freeform 135"/>
            <p:cNvSpPr>
              <a:spLocks noEditPoints="1"/>
            </p:cNvSpPr>
            <p:nvPr/>
          </p:nvSpPr>
          <p:spPr bwMode="auto">
            <a:xfrm>
              <a:off x="1957" y="3906"/>
              <a:ext cx="1023" cy="1020"/>
            </a:xfrm>
            <a:custGeom>
              <a:avLst/>
              <a:gdLst>
                <a:gd name="T0" fmla="*/ 0 w 1023"/>
                <a:gd name="T1" fmla="*/ 1020 h 1020"/>
                <a:gd name="T2" fmla="*/ 1023 w 1023"/>
                <a:gd name="T3" fmla="*/ 1020 h 1020"/>
                <a:gd name="T4" fmla="*/ 1023 w 1023"/>
                <a:gd name="T5" fmla="*/ 0 h 1020"/>
                <a:gd name="T6" fmla="*/ 0 w 1023"/>
                <a:gd name="T7" fmla="*/ 0 h 1020"/>
                <a:gd name="T8" fmla="*/ 0 w 1023"/>
                <a:gd name="T9" fmla="*/ 1020 h 1020"/>
                <a:gd name="T10" fmla="*/ 254 w 1023"/>
                <a:gd name="T11" fmla="*/ 252 h 1020"/>
                <a:gd name="T12" fmla="*/ 768 w 1023"/>
                <a:gd name="T13" fmla="*/ 252 h 1020"/>
                <a:gd name="T14" fmla="*/ 768 w 1023"/>
                <a:gd name="T15" fmla="*/ 768 h 1020"/>
                <a:gd name="T16" fmla="*/ 254 w 1023"/>
                <a:gd name="T17" fmla="*/ 768 h 1020"/>
                <a:gd name="T18" fmla="*/ 254 w 1023"/>
                <a:gd name="T19" fmla="*/ 252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3" h="1020">
                  <a:moveTo>
                    <a:pt x="0" y="1020"/>
                  </a:moveTo>
                  <a:lnTo>
                    <a:pt x="1023" y="1020"/>
                  </a:lnTo>
                  <a:lnTo>
                    <a:pt x="1023" y="0"/>
                  </a:lnTo>
                  <a:lnTo>
                    <a:pt x="0" y="0"/>
                  </a:lnTo>
                  <a:lnTo>
                    <a:pt x="0" y="1020"/>
                  </a:lnTo>
                  <a:close/>
                  <a:moveTo>
                    <a:pt x="254" y="252"/>
                  </a:moveTo>
                  <a:lnTo>
                    <a:pt x="768" y="252"/>
                  </a:lnTo>
                  <a:lnTo>
                    <a:pt x="768" y="768"/>
                  </a:lnTo>
                  <a:lnTo>
                    <a:pt x="254" y="768"/>
                  </a:lnTo>
                  <a:lnTo>
                    <a:pt x="254" y="25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36"/>
            <p:cNvSpPr>
              <a:spLocks noEditPoints="1"/>
            </p:cNvSpPr>
            <p:nvPr/>
          </p:nvSpPr>
          <p:spPr bwMode="auto">
            <a:xfrm>
              <a:off x="3682" y="3906"/>
              <a:ext cx="1022" cy="1020"/>
            </a:xfrm>
            <a:custGeom>
              <a:avLst/>
              <a:gdLst>
                <a:gd name="T0" fmla="*/ 0 w 1022"/>
                <a:gd name="T1" fmla="*/ 1020 h 1020"/>
                <a:gd name="T2" fmla="*/ 1022 w 1022"/>
                <a:gd name="T3" fmla="*/ 1020 h 1020"/>
                <a:gd name="T4" fmla="*/ 1022 w 1022"/>
                <a:gd name="T5" fmla="*/ 0 h 1020"/>
                <a:gd name="T6" fmla="*/ 0 w 1022"/>
                <a:gd name="T7" fmla="*/ 0 h 1020"/>
                <a:gd name="T8" fmla="*/ 0 w 1022"/>
                <a:gd name="T9" fmla="*/ 1020 h 1020"/>
                <a:gd name="T10" fmla="*/ 254 w 1022"/>
                <a:gd name="T11" fmla="*/ 252 h 1020"/>
                <a:gd name="T12" fmla="*/ 768 w 1022"/>
                <a:gd name="T13" fmla="*/ 252 h 1020"/>
                <a:gd name="T14" fmla="*/ 768 w 1022"/>
                <a:gd name="T15" fmla="*/ 768 h 1020"/>
                <a:gd name="T16" fmla="*/ 254 w 1022"/>
                <a:gd name="T17" fmla="*/ 768 h 1020"/>
                <a:gd name="T18" fmla="*/ 254 w 1022"/>
                <a:gd name="T19" fmla="*/ 252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2" h="1020">
                  <a:moveTo>
                    <a:pt x="0" y="1020"/>
                  </a:moveTo>
                  <a:lnTo>
                    <a:pt x="1022" y="1020"/>
                  </a:lnTo>
                  <a:lnTo>
                    <a:pt x="1022" y="0"/>
                  </a:lnTo>
                  <a:lnTo>
                    <a:pt x="0" y="0"/>
                  </a:lnTo>
                  <a:lnTo>
                    <a:pt x="0" y="1020"/>
                  </a:lnTo>
                  <a:close/>
                  <a:moveTo>
                    <a:pt x="254" y="252"/>
                  </a:moveTo>
                  <a:lnTo>
                    <a:pt x="768" y="252"/>
                  </a:lnTo>
                  <a:lnTo>
                    <a:pt x="768" y="768"/>
                  </a:lnTo>
                  <a:lnTo>
                    <a:pt x="254" y="768"/>
                  </a:lnTo>
                  <a:lnTo>
                    <a:pt x="254" y="25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37"/>
            <p:cNvSpPr>
              <a:spLocks noEditPoints="1"/>
            </p:cNvSpPr>
            <p:nvPr/>
          </p:nvSpPr>
          <p:spPr bwMode="auto">
            <a:xfrm>
              <a:off x="5406" y="3906"/>
              <a:ext cx="1023" cy="1020"/>
            </a:xfrm>
            <a:custGeom>
              <a:avLst/>
              <a:gdLst>
                <a:gd name="T0" fmla="*/ 0 w 1023"/>
                <a:gd name="T1" fmla="*/ 1020 h 1020"/>
                <a:gd name="T2" fmla="*/ 1023 w 1023"/>
                <a:gd name="T3" fmla="*/ 1020 h 1020"/>
                <a:gd name="T4" fmla="*/ 1023 w 1023"/>
                <a:gd name="T5" fmla="*/ 0 h 1020"/>
                <a:gd name="T6" fmla="*/ 0 w 1023"/>
                <a:gd name="T7" fmla="*/ 0 h 1020"/>
                <a:gd name="T8" fmla="*/ 0 w 1023"/>
                <a:gd name="T9" fmla="*/ 1020 h 1020"/>
                <a:gd name="T10" fmla="*/ 254 w 1023"/>
                <a:gd name="T11" fmla="*/ 252 h 1020"/>
                <a:gd name="T12" fmla="*/ 769 w 1023"/>
                <a:gd name="T13" fmla="*/ 252 h 1020"/>
                <a:gd name="T14" fmla="*/ 769 w 1023"/>
                <a:gd name="T15" fmla="*/ 768 h 1020"/>
                <a:gd name="T16" fmla="*/ 254 w 1023"/>
                <a:gd name="T17" fmla="*/ 768 h 1020"/>
                <a:gd name="T18" fmla="*/ 254 w 1023"/>
                <a:gd name="T19" fmla="*/ 252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3" h="1020">
                  <a:moveTo>
                    <a:pt x="0" y="1020"/>
                  </a:moveTo>
                  <a:lnTo>
                    <a:pt x="1023" y="1020"/>
                  </a:lnTo>
                  <a:lnTo>
                    <a:pt x="1023" y="0"/>
                  </a:lnTo>
                  <a:lnTo>
                    <a:pt x="0" y="0"/>
                  </a:lnTo>
                  <a:lnTo>
                    <a:pt x="0" y="1020"/>
                  </a:lnTo>
                  <a:close/>
                  <a:moveTo>
                    <a:pt x="254" y="252"/>
                  </a:moveTo>
                  <a:lnTo>
                    <a:pt x="769" y="252"/>
                  </a:lnTo>
                  <a:lnTo>
                    <a:pt x="769" y="768"/>
                  </a:lnTo>
                  <a:lnTo>
                    <a:pt x="254" y="768"/>
                  </a:lnTo>
                  <a:lnTo>
                    <a:pt x="254" y="25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138"/>
            <p:cNvSpPr>
              <a:spLocks noEditPoints="1"/>
            </p:cNvSpPr>
            <p:nvPr/>
          </p:nvSpPr>
          <p:spPr bwMode="auto">
            <a:xfrm>
              <a:off x="1255" y="0"/>
              <a:ext cx="5920" cy="6672"/>
            </a:xfrm>
            <a:custGeom>
              <a:avLst/>
              <a:gdLst>
                <a:gd name="T0" fmla="*/ 5414 w 5920"/>
                <a:gd name="T1" fmla="*/ 2836 h 6672"/>
                <a:gd name="T2" fmla="*/ 5414 w 5920"/>
                <a:gd name="T3" fmla="*/ 958 h 6672"/>
                <a:gd name="T4" fmla="*/ 5720 w 5920"/>
                <a:gd name="T5" fmla="*/ 958 h 6672"/>
                <a:gd name="T6" fmla="*/ 5720 w 5920"/>
                <a:gd name="T7" fmla="*/ 0 h 6672"/>
                <a:gd name="T8" fmla="*/ 4215 w 5920"/>
                <a:gd name="T9" fmla="*/ 0 h 6672"/>
                <a:gd name="T10" fmla="*/ 4215 w 5920"/>
                <a:gd name="T11" fmla="*/ 958 h 6672"/>
                <a:gd name="T12" fmla="*/ 4442 w 5920"/>
                <a:gd name="T13" fmla="*/ 958 h 6672"/>
                <a:gd name="T14" fmla="*/ 4442 w 5920"/>
                <a:gd name="T15" fmla="*/ 2836 h 6672"/>
                <a:gd name="T16" fmla="*/ 3701 w 5920"/>
                <a:gd name="T17" fmla="*/ 2836 h 6672"/>
                <a:gd name="T18" fmla="*/ 3701 w 5920"/>
                <a:gd name="T19" fmla="*/ 598 h 6672"/>
                <a:gd name="T20" fmla="*/ 2567 w 5920"/>
                <a:gd name="T21" fmla="*/ 1612 h 6672"/>
                <a:gd name="T22" fmla="*/ 2567 w 5920"/>
                <a:gd name="T23" fmla="*/ 754 h 6672"/>
                <a:gd name="T24" fmla="*/ 0 w 5920"/>
                <a:gd name="T25" fmla="*/ 754 h 6672"/>
                <a:gd name="T26" fmla="*/ 0 w 5920"/>
                <a:gd name="T27" fmla="*/ 6672 h 6672"/>
                <a:gd name="T28" fmla="*/ 5920 w 5920"/>
                <a:gd name="T29" fmla="*/ 6672 h 6672"/>
                <a:gd name="T30" fmla="*/ 5920 w 5920"/>
                <a:gd name="T31" fmla="*/ 2836 h 6672"/>
                <a:gd name="T32" fmla="*/ 5414 w 5920"/>
                <a:gd name="T33" fmla="*/ 2836 h 6672"/>
                <a:gd name="T34" fmla="*/ 4468 w 5920"/>
                <a:gd name="T35" fmla="*/ 252 h 6672"/>
                <a:gd name="T36" fmla="*/ 5468 w 5920"/>
                <a:gd name="T37" fmla="*/ 252 h 6672"/>
                <a:gd name="T38" fmla="*/ 5468 w 5920"/>
                <a:gd name="T39" fmla="*/ 706 h 6672"/>
                <a:gd name="T40" fmla="*/ 5414 w 5920"/>
                <a:gd name="T41" fmla="*/ 706 h 6672"/>
                <a:gd name="T42" fmla="*/ 4468 w 5920"/>
                <a:gd name="T43" fmla="*/ 706 h 6672"/>
                <a:gd name="T44" fmla="*/ 4468 w 5920"/>
                <a:gd name="T45" fmla="*/ 252 h 6672"/>
                <a:gd name="T46" fmla="*/ 5668 w 5920"/>
                <a:gd name="T47" fmla="*/ 6420 h 6672"/>
                <a:gd name="T48" fmla="*/ 252 w 5920"/>
                <a:gd name="T49" fmla="*/ 6420 h 6672"/>
                <a:gd name="T50" fmla="*/ 252 w 5920"/>
                <a:gd name="T51" fmla="*/ 1006 h 6672"/>
                <a:gd name="T52" fmla="*/ 2315 w 5920"/>
                <a:gd name="T53" fmla="*/ 1006 h 6672"/>
                <a:gd name="T54" fmla="*/ 2315 w 5920"/>
                <a:gd name="T55" fmla="*/ 2176 h 6672"/>
                <a:gd name="T56" fmla="*/ 3449 w 5920"/>
                <a:gd name="T57" fmla="*/ 1162 h 6672"/>
                <a:gd name="T58" fmla="*/ 3449 w 5920"/>
                <a:gd name="T59" fmla="*/ 3088 h 6672"/>
                <a:gd name="T60" fmla="*/ 4694 w 5920"/>
                <a:gd name="T61" fmla="*/ 3088 h 6672"/>
                <a:gd name="T62" fmla="*/ 4694 w 5920"/>
                <a:gd name="T63" fmla="*/ 958 h 6672"/>
                <a:gd name="T64" fmla="*/ 5162 w 5920"/>
                <a:gd name="T65" fmla="*/ 958 h 6672"/>
                <a:gd name="T66" fmla="*/ 5162 w 5920"/>
                <a:gd name="T67" fmla="*/ 3088 h 6672"/>
                <a:gd name="T68" fmla="*/ 5668 w 5920"/>
                <a:gd name="T69" fmla="*/ 3088 h 6672"/>
                <a:gd name="T70" fmla="*/ 5668 w 5920"/>
                <a:gd name="T71" fmla="*/ 6420 h 6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20" h="6672">
                  <a:moveTo>
                    <a:pt x="5414" y="2836"/>
                  </a:moveTo>
                  <a:lnTo>
                    <a:pt x="5414" y="958"/>
                  </a:lnTo>
                  <a:lnTo>
                    <a:pt x="5720" y="958"/>
                  </a:lnTo>
                  <a:lnTo>
                    <a:pt x="5720" y="0"/>
                  </a:lnTo>
                  <a:lnTo>
                    <a:pt x="4215" y="0"/>
                  </a:lnTo>
                  <a:lnTo>
                    <a:pt x="4215" y="958"/>
                  </a:lnTo>
                  <a:lnTo>
                    <a:pt x="4442" y="958"/>
                  </a:lnTo>
                  <a:lnTo>
                    <a:pt x="4442" y="2836"/>
                  </a:lnTo>
                  <a:lnTo>
                    <a:pt x="3701" y="2836"/>
                  </a:lnTo>
                  <a:lnTo>
                    <a:pt x="3701" y="598"/>
                  </a:lnTo>
                  <a:lnTo>
                    <a:pt x="2567" y="1612"/>
                  </a:lnTo>
                  <a:lnTo>
                    <a:pt x="2567" y="754"/>
                  </a:lnTo>
                  <a:lnTo>
                    <a:pt x="0" y="754"/>
                  </a:lnTo>
                  <a:lnTo>
                    <a:pt x="0" y="6672"/>
                  </a:lnTo>
                  <a:lnTo>
                    <a:pt x="5920" y="6672"/>
                  </a:lnTo>
                  <a:lnTo>
                    <a:pt x="5920" y="2836"/>
                  </a:lnTo>
                  <a:lnTo>
                    <a:pt x="5414" y="2836"/>
                  </a:lnTo>
                  <a:close/>
                  <a:moveTo>
                    <a:pt x="4468" y="252"/>
                  </a:moveTo>
                  <a:lnTo>
                    <a:pt x="5468" y="252"/>
                  </a:lnTo>
                  <a:lnTo>
                    <a:pt x="5468" y="706"/>
                  </a:lnTo>
                  <a:lnTo>
                    <a:pt x="5414" y="706"/>
                  </a:lnTo>
                  <a:lnTo>
                    <a:pt x="4468" y="706"/>
                  </a:lnTo>
                  <a:lnTo>
                    <a:pt x="4468" y="252"/>
                  </a:lnTo>
                  <a:close/>
                  <a:moveTo>
                    <a:pt x="5668" y="6420"/>
                  </a:moveTo>
                  <a:lnTo>
                    <a:pt x="252" y="6420"/>
                  </a:lnTo>
                  <a:lnTo>
                    <a:pt x="252" y="1006"/>
                  </a:lnTo>
                  <a:lnTo>
                    <a:pt x="2315" y="1006"/>
                  </a:lnTo>
                  <a:lnTo>
                    <a:pt x="2315" y="2176"/>
                  </a:lnTo>
                  <a:lnTo>
                    <a:pt x="3449" y="1162"/>
                  </a:lnTo>
                  <a:lnTo>
                    <a:pt x="3449" y="3088"/>
                  </a:lnTo>
                  <a:lnTo>
                    <a:pt x="4694" y="3088"/>
                  </a:lnTo>
                  <a:lnTo>
                    <a:pt x="4694" y="958"/>
                  </a:lnTo>
                  <a:lnTo>
                    <a:pt x="5162" y="958"/>
                  </a:lnTo>
                  <a:lnTo>
                    <a:pt x="5162" y="3088"/>
                  </a:lnTo>
                  <a:lnTo>
                    <a:pt x="5668" y="3088"/>
                  </a:lnTo>
                  <a:lnTo>
                    <a:pt x="5668" y="642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124"/>
          <p:cNvGrpSpPr>
            <a:grpSpLocks noChangeAspect="1"/>
          </p:cNvGrpSpPr>
          <p:nvPr/>
        </p:nvGrpSpPr>
        <p:grpSpPr bwMode="auto">
          <a:xfrm>
            <a:off x="11288795" y="4060325"/>
            <a:ext cx="696929" cy="697344"/>
            <a:chOff x="988" y="0"/>
            <a:chExt cx="6700" cy="6704"/>
          </a:xfrm>
          <a:solidFill>
            <a:schemeClr val="accent5">
              <a:lumMod val="75000"/>
            </a:schemeClr>
          </a:solidFill>
        </p:grpSpPr>
        <p:sp>
          <p:nvSpPr>
            <p:cNvPr id="62" name="Freeform 125"/>
            <p:cNvSpPr>
              <a:spLocks noEditPoints="1"/>
            </p:cNvSpPr>
            <p:nvPr/>
          </p:nvSpPr>
          <p:spPr bwMode="auto">
            <a:xfrm>
              <a:off x="988" y="0"/>
              <a:ext cx="6700" cy="6704"/>
            </a:xfrm>
            <a:custGeom>
              <a:avLst/>
              <a:gdLst>
                <a:gd name="T0" fmla="*/ 6700 w 6700"/>
                <a:gd name="T1" fmla="*/ 6704 h 6704"/>
                <a:gd name="T2" fmla="*/ 6700 w 6700"/>
                <a:gd name="T3" fmla="*/ 3053 h 6704"/>
                <a:gd name="T4" fmla="*/ 6700 w 6700"/>
                <a:gd name="T5" fmla="*/ 0 h 6704"/>
                <a:gd name="T6" fmla="*/ 804 w 6700"/>
                <a:gd name="T7" fmla="*/ 3563 h 6704"/>
                <a:gd name="T8" fmla="*/ 694 w 6700"/>
                <a:gd name="T9" fmla="*/ 3783 h 6704"/>
                <a:gd name="T10" fmla="*/ 516 w 6700"/>
                <a:gd name="T11" fmla="*/ 3951 h 6704"/>
                <a:gd name="T12" fmla="*/ 286 w 6700"/>
                <a:gd name="T13" fmla="*/ 4045 h 6704"/>
                <a:gd name="T14" fmla="*/ 382 w 6700"/>
                <a:gd name="T15" fmla="*/ 5914 h 6704"/>
                <a:gd name="T16" fmla="*/ 594 w 6700"/>
                <a:gd name="T17" fmla="*/ 6040 h 6704"/>
                <a:gd name="T18" fmla="*/ 748 w 6700"/>
                <a:gd name="T19" fmla="*/ 6230 h 6704"/>
                <a:gd name="T20" fmla="*/ 286 w 6700"/>
                <a:gd name="T21" fmla="*/ 6418 h 6704"/>
                <a:gd name="T22" fmla="*/ 5912 w 6700"/>
                <a:gd name="T23" fmla="*/ 6322 h 6704"/>
                <a:gd name="T24" fmla="*/ 6036 w 6700"/>
                <a:gd name="T25" fmla="*/ 6110 h 6704"/>
                <a:gd name="T26" fmla="*/ 6228 w 6700"/>
                <a:gd name="T27" fmla="*/ 5956 h 6704"/>
                <a:gd name="T28" fmla="*/ 6416 w 6700"/>
                <a:gd name="T29" fmla="*/ 6418 h 6704"/>
                <a:gd name="T30" fmla="*/ 6336 w 6700"/>
                <a:gd name="T31" fmla="*/ 5612 h 6704"/>
                <a:gd name="T32" fmla="*/ 6152 w 6700"/>
                <a:gd name="T33" fmla="*/ 5676 h 6704"/>
                <a:gd name="T34" fmla="*/ 5986 w 6700"/>
                <a:gd name="T35" fmla="*/ 5772 h 6704"/>
                <a:gd name="T36" fmla="*/ 5842 w 6700"/>
                <a:gd name="T37" fmla="*/ 5900 h 6704"/>
                <a:gd name="T38" fmla="*/ 5726 w 6700"/>
                <a:gd name="T39" fmla="*/ 6052 h 6704"/>
                <a:gd name="T40" fmla="*/ 5642 w 6700"/>
                <a:gd name="T41" fmla="*/ 6226 h 6704"/>
                <a:gd name="T42" fmla="*/ 5594 w 6700"/>
                <a:gd name="T43" fmla="*/ 6418 h 6704"/>
                <a:gd name="T44" fmla="*/ 1082 w 6700"/>
                <a:gd name="T45" fmla="*/ 6302 h 6704"/>
                <a:gd name="T46" fmla="*/ 1012 w 6700"/>
                <a:gd name="T47" fmla="*/ 6120 h 6704"/>
                <a:gd name="T48" fmla="*/ 908 w 6700"/>
                <a:gd name="T49" fmla="*/ 5958 h 6704"/>
                <a:gd name="T50" fmla="*/ 774 w 6700"/>
                <a:gd name="T51" fmla="*/ 5820 h 6704"/>
                <a:gd name="T52" fmla="*/ 618 w 6700"/>
                <a:gd name="T53" fmla="*/ 5710 h 6704"/>
                <a:gd name="T54" fmla="*/ 440 w 6700"/>
                <a:gd name="T55" fmla="*/ 5632 h 6704"/>
                <a:gd name="T56" fmla="*/ 286 w 6700"/>
                <a:gd name="T57" fmla="*/ 4923 h 6704"/>
                <a:gd name="T58" fmla="*/ 402 w 6700"/>
                <a:gd name="T59" fmla="*/ 4309 h 6704"/>
                <a:gd name="T60" fmla="*/ 584 w 6700"/>
                <a:gd name="T61" fmla="*/ 4239 h 6704"/>
                <a:gd name="T62" fmla="*/ 746 w 6700"/>
                <a:gd name="T63" fmla="*/ 4135 h 6704"/>
                <a:gd name="T64" fmla="*/ 884 w 6700"/>
                <a:gd name="T65" fmla="*/ 4003 h 6704"/>
                <a:gd name="T66" fmla="*/ 994 w 6700"/>
                <a:gd name="T67" fmla="*/ 3845 h 6704"/>
                <a:gd name="T68" fmla="*/ 1070 w 6700"/>
                <a:gd name="T69" fmla="*/ 3667 h 6704"/>
                <a:gd name="T70" fmla="*/ 5594 w 6700"/>
                <a:gd name="T71" fmla="*/ 3513 h 6704"/>
                <a:gd name="T72" fmla="*/ 5630 w 6700"/>
                <a:gd name="T73" fmla="*/ 3667 h 6704"/>
                <a:gd name="T74" fmla="*/ 5708 w 6700"/>
                <a:gd name="T75" fmla="*/ 3845 h 6704"/>
                <a:gd name="T76" fmla="*/ 5816 w 6700"/>
                <a:gd name="T77" fmla="*/ 4003 h 6704"/>
                <a:gd name="T78" fmla="*/ 5954 w 6700"/>
                <a:gd name="T79" fmla="*/ 4135 h 6704"/>
                <a:gd name="T80" fmla="*/ 6116 w 6700"/>
                <a:gd name="T81" fmla="*/ 4239 h 6704"/>
                <a:gd name="T82" fmla="*/ 6298 w 6700"/>
                <a:gd name="T83" fmla="*/ 4309 h 6704"/>
                <a:gd name="T84" fmla="*/ 6416 w 6700"/>
                <a:gd name="T85" fmla="*/ 5596 h 6704"/>
                <a:gd name="T86" fmla="*/ 6272 w 6700"/>
                <a:gd name="T87" fmla="*/ 3997 h 6704"/>
                <a:gd name="T88" fmla="*/ 6070 w 6700"/>
                <a:gd name="T89" fmla="*/ 3857 h 6704"/>
                <a:gd name="T90" fmla="*/ 5930 w 6700"/>
                <a:gd name="T91" fmla="*/ 3655 h 6704"/>
                <a:gd name="T92" fmla="*/ 6416 w 6700"/>
                <a:gd name="T93" fmla="*/ 4045 h 6704"/>
                <a:gd name="T94" fmla="*/ 6416 w 6700"/>
                <a:gd name="T95" fmla="*/ 2669 h 6704"/>
                <a:gd name="T96" fmla="*/ 6416 w 6700"/>
                <a:gd name="T97" fmla="*/ 1875 h 6704"/>
                <a:gd name="T98" fmla="*/ 6416 w 6700"/>
                <a:gd name="T99" fmla="*/ 1080 h 6704"/>
                <a:gd name="T100" fmla="*/ 6416 w 6700"/>
                <a:gd name="T101" fmla="*/ 286 h 6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00" h="6704">
                  <a:moveTo>
                    <a:pt x="0" y="0"/>
                  </a:moveTo>
                  <a:lnTo>
                    <a:pt x="0" y="0"/>
                  </a:lnTo>
                  <a:lnTo>
                    <a:pt x="0" y="6704"/>
                  </a:lnTo>
                  <a:lnTo>
                    <a:pt x="0" y="6704"/>
                  </a:lnTo>
                  <a:lnTo>
                    <a:pt x="6700" y="6704"/>
                  </a:lnTo>
                  <a:lnTo>
                    <a:pt x="6700" y="5716"/>
                  </a:lnTo>
                  <a:lnTo>
                    <a:pt x="6700" y="4923"/>
                  </a:lnTo>
                  <a:lnTo>
                    <a:pt x="6700" y="4129"/>
                  </a:lnTo>
                  <a:lnTo>
                    <a:pt x="6700" y="3227"/>
                  </a:lnTo>
                  <a:lnTo>
                    <a:pt x="6700" y="3053"/>
                  </a:lnTo>
                  <a:lnTo>
                    <a:pt x="6700" y="2383"/>
                  </a:lnTo>
                  <a:lnTo>
                    <a:pt x="6700" y="1588"/>
                  </a:lnTo>
                  <a:lnTo>
                    <a:pt x="6700" y="794"/>
                  </a:lnTo>
                  <a:lnTo>
                    <a:pt x="6700" y="0"/>
                  </a:lnTo>
                  <a:lnTo>
                    <a:pt x="6700" y="0"/>
                  </a:lnTo>
                  <a:lnTo>
                    <a:pt x="0" y="0"/>
                  </a:lnTo>
                  <a:close/>
                  <a:moveTo>
                    <a:pt x="286" y="3513"/>
                  </a:moveTo>
                  <a:lnTo>
                    <a:pt x="818" y="3513"/>
                  </a:lnTo>
                  <a:lnTo>
                    <a:pt x="818" y="3513"/>
                  </a:lnTo>
                  <a:lnTo>
                    <a:pt x="804" y="3563"/>
                  </a:lnTo>
                  <a:lnTo>
                    <a:pt x="790" y="3609"/>
                  </a:lnTo>
                  <a:lnTo>
                    <a:pt x="770" y="3655"/>
                  </a:lnTo>
                  <a:lnTo>
                    <a:pt x="748" y="3701"/>
                  </a:lnTo>
                  <a:lnTo>
                    <a:pt x="722" y="3743"/>
                  </a:lnTo>
                  <a:lnTo>
                    <a:pt x="694" y="3783"/>
                  </a:lnTo>
                  <a:lnTo>
                    <a:pt x="664" y="3821"/>
                  </a:lnTo>
                  <a:lnTo>
                    <a:pt x="630" y="3857"/>
                  </a:lnTo>
                  <a:lnTo>
                    <a:pt x="594" y="3891"/>
                  </a:lnTo>
                  <a:lnTo>
                    <a:pt x="556" y="3923"/>
                  </a:lnTo>
                  <a:lnTo>
                    <a:pt x="516" y="3951"/>
                  </a:lnTo>
                  <a:lnTo>
                    <a:pt x="472" y="3975"/>
                  </a:lnTo>
                  <a:lnTo>
                    <a:pt x="428" y="3997"/>
                  </a:lnTo>
                  <a:lnTo>
                    <a:pt x="382" y="4017"/>
                  </a:lnTo>
                  <a:lnTo>
                    <a:pt x="334" y="4033"/>
                  </a:lnTo>
                  <a:lnTo>
                    <a:pt x="286" y="4045"/>
                  </a:lnTo>
                  <a:lnTo>
                    <a:pt x="286" y="3513"/>
                  </a:lnTo>
                  <a:close/>
                  <a:moveTo>
                    <a:pt x="286" y="5886"/>
                  </a:moveTo>
                  <a:lnTo>
                    <a:pt x="286" y="5886"/>
                  </a:lnTo>
                  <a:lnTo>
                    <a:pt x="334" y="5898"/>
                  </a:lnTo>
                  <a:lnTo>
                    <a:pt x="382" y="5914"/>
                  </a:lnTo>
                  <a:lnTo>
                    <a:pt x="428" y="5934"/>
                  </a:lnTo>
                  <a:lnTo>
                    <a:pt x="472" y="5956"/>
                  </a:lnTo>
                  <a:lnTo>
                    <a:pt x="516" y="5980"/>
                  </a:lnTo>
                  <a:lnTo>
                    <a:pt x="556" y="6008"/>
                  </a:lnTo>
                  <a:lnTo>
                    <a:pt x="594" y="6040"/>
                  </a:lnTo>
                  <a:lnTo>
                    <a:pt x="630" y="6074"/>
                  </a:lnTo>
                  <a:lnTo>
                    <a:pt x="664" y="6110"/>
                  </a:lnTo>
                  <a:lnTo>
                    <a:pt x="694" y="6148"/>
                  </a:lnTo>
                  <a:lnTo>
                    <a:pt x="722" y="6188"/>
                  </a:lnTo>
                  <a:lnTo>
                    <a:pt x="748" y="6230"/>
                  </a:lnTo>
                  <a:lnTo>
                    <a:pt x="770" y="6276"/>
                  </a:lnTo>
                  <a:lnTo>
                    <a:pt x="790" y="6322"/>
                  </a:lnTo>
                  <a:lnTo>
                    <a:pt x="804" y="6368"/>
                  </a:lnTo>
                  <a:lnTo>
                    <a:pt x="818" y="6418"/>
                  </a:lnTo>
                  <a:lnTo>
                    <a:pt x="286" y="6418"/>
                  </a:lnTo>
                  <a:lnTo>
                    <a:pt x="286" y="5886"/>
                  </a:lnTo>
                  <a:close/>
                  <a:moveTo>
                    <a:pt x="5882" y="6418"/>
                  </a:moveTo>
                  <a:lnTo>
                    <a:pt x="5882" y="6418"/>
                  </a:lnTo>
                  <a:lnTo>
                    <a:pt x="5896" y="6368"/>
                  </a:lnTo>
                  <a:lnTo>
                    <a:pt x="5912" y="6322"/>
                  </a:lnTo>
                  <a:lnTo>
                    <a:pt x="5930" y="6276"/>
                  </a:lnTo>
                  <a:lnTo>
                    <a:pt x="5952" y="6230"/>
                  </a:lnTo>
                  <a:lnTo>
                    <a:pt x="5978" y="6188"/>
                  </a:lnTo>
                  <a:lnTo>
                    <a:pt x="6006" y="6148"/>
                  </a:lnTo>
                  <a:lnTo>
                    <a:pt x="6036" y="6110"/>
                  </a:lnTo>
                  <a:lnTo>
                    <a:pt x="6070" y="6074"/>
                  </a:lnTo>
                  <a:lnTo>
                    <a:pt x="6106" y="6040"/>
                  </a:lnTo>
                  <a:lnTo>
                    <a:pt x="6144" y="6008"/>
                  </a:lnTo>
                  <a:lnTo>
                    <a:pt x="6186" y="5980"/>
                  </a:lnTo>
                  <a:lnTo>
                    <a:pt x="6228" y="5956"/>
                  </a:lnTo>
                  <a:lnTo>
                    <a:pt x="6272" y="5934"/>
                  </a:lnTo>
                  <a:lnTo>
                    <a:pt x="6318" y="5914"/>
                  </a:lnTo>
                  <a:lnTo>
                    <a:pt x="6366" y="5898"/>
                  </a:lnTo>
                  <a:lnTo>
                    <a:pt x="6416" y="5886"/>
                  </a:lnTo>
                  <a:lnTo>
                    <a:pt x="6416" y="6418"/>
                  </a:lnTo>
                  <a:lnTo>
                    <a:pt x="5882" y="6418"/>
                  </a:lnTo>
                  <a:close/>
                  <a:moveTo>
                    <a:pt x="6416" y="5596"/>
                  </a:moveTo>
                  <a:lnTo>
                    <a:pt x="6416" y="5596"/>
                  </a:lnTo>
                  <a:lnTo>
                    <a:pt x="6376" y="5604"/>
                  </a:lnTo>
                  <a:lnTo>
                    <a:pt x="6336" y="5612"/>
                  </a:lnTo>
                  <a:lnTo>
                    <a:pt x="6298" y="5622"/>
                  </a:lnTo>
                  <a:lnTo>
                    <a:pt x="6260" y="5632"/>
                  </a:lnTo>
                  <a:lnTo>
                    <a:pt x="6224" y="5646"/>
                  </a:lnTo>
                  <a:lnTo>
                    <a:pt x="6188" y="5660"/>
                  </a:lnTo>
                  <a:lnTo>
                    <a:pt x="6152" y="5676"/>
                  </a:lnTo>
                  <a:lnTo>
                    <a:pt x="6116" y="5692"/>
                  </a:lnTo>
                  <a:lnTo>
                    <a:pt x="6082" y="5710"/>
                  </a:lnTo>
                  <a:lnTo>
                    <a:pt x="6050" y="5730"/>
                  </a:lnTo>
                  <a:lnTo>
                    <a:pt x="6018" y="5750"/>
                  </a:lnTo>
                  <a:lnTo>
                    <a:pt x="5986" y="5772"/>
                  </a:lnTo>
                  <a:lnTo>
                    <a:pt x="5954" y="5796"/>
                  </a:lnTo>
                  <a:lnTo>
                    <a:pt x="5926" y="5820"/>
                  </a:lnTo>
                  <a:lnTo>
                    <a:pt x="5896" y="5846"/>
                  </a:lnTo>
                  <a:lnTo>
                    <a:pt x="5870" y="5872"/>
                  </a:lnTo>
                  <a:lnTo>
                    <a:pt x="5842" y="5900"/>
                  </a:lnTo>
                  <a:lnTo>
                    <a:pt x="5816" y="5928"/>
                  </a:lnTo>
                  <a:lnTo>
                    <a:pt x="5792" y="5958"/>
                  </a:lnTo>
                  <a:lnTo>
                    <a:pt x="5770" y="5988"/>
                  </a:lnTo>
                  <a:lnTo>
                    <a:pt x="5748" y="6020"/>
                  </a:lnTo>
                  <a:lnTo>
                    <a:pt x="5726" y="6052"/>
                  </a:lnTo>
                  <a:lnTo>
                    <a:pt x="5708" y="6086"/>
                  </a:lnTo>
                  <a:lnTo>
                    <a:pt x="5688" y="6120"/>
                  </a:lnTo>
                  <a:lnTo>
                    <a:pt x="5672" y="6154"/>
                  </a:lnTo>
                  <a:lnTo>
                    <a:pt x="5656" y="6190"/>
                  </a:lnTo>
                  <a:lnTo>
                    <a:pt x="5642" y="6226"/>
                  </a:lnTo>
                  <a:lnTo>
                    <a:pt x="5630" y="6264"/>
                  </a:lnTo>
                  <a:lnTo>
                    <a:pt x="5618" y="6302"/>
                  </a:lnTo>
                  <a:lnTo>
                    <a:pt x="5608" y="6340"/>
                  </a:lnTo>
                  <a:lnTo>
                    <a:pt x="5600" y="6378"/>
                  </a:lnTo>
                  <a:lnTo>
                    <a:pt x="5594" y="6418"/>
                  </a:lnTo>
                  <a:lnTo>
                    <a:pt x="1106" y="6418"/>
                  </a:lnTo>
                  <a:lnTo>
                    <a:pt x="1106" y="6418"/>
                  </a:lnTo>
                  <a:lnTo>
                    <a:pt x="1100" y="6378"/>
                  </a:lnTo>
                  <a:lnTo>
                    <a:pt x="1092" y="6340"/>
                  </a:lnTo>
                  <a:lnTo>
                    <a:pt x="1082" y="6302"/>
                  </a:lnTo>
                  <a:lnTo>
                    <a:pt x="1070" y="6264"/>
                  </a:lnTo>
                  <a:lnTo>
                    <a:pt x="1058" y="6226"/>
                  </a:lnTo>
                  <a:lnTo>
                    <a:pt x="1044" y="6190"/>
                  </a:lnTo>
                  <a:lnTo>
                    <a:pt x="1028" y="6154"/>
                  </a:lnTo>
                  <a:lnTo>
                    <a:pt x="1012" y="6120"/>
                  </a:lnTo>
                  <a:lnTo>
                    <a:pt x="994" y="6086"/>
                  </a:lnTo>
                  <a:lnTo>
                    <a:pt x="974" y="6052"/>
                  </a:lnTo>
                  <a:lnTo>
                    <a:pt x="952" y="6020"/>
                  </a:lnTo>
                  <a:lnTo>
                    <a:pt x="930" y="5988"/>
                  </a:lnTo>
                  <a:lnTo>
                    <a:pt x="908" y="5958"/>
                  </a:lnTo>
                  <a:lnTo>
                    <a:pt x="884" y="5928"/>
                  </a:lnTo>
                  <a:lnTo>
                    <a:pt x="858" y="5900"/>
                  </a:lnTo>
                  <a:lnTo>
                    <a:pt x="832" y="5872"/>
                  </a:lnTo>
                  <a:lnTo>
                    <a:pt x="804" y="5846"/>
                  </a:lnTo>
                  <a:lnTo>
                    <a:pt x="774" y="5820"/>
                  </a:lnTo>
                  <a:lnTo>
                    <a:pt x="746" y="5796"/>
                  </a:lnTo>
                  <a:lnTo>
                    <a:pt x="714" y="5772"/>
                  </a:lnTo>
                  <a:lnTo>
                    <a:pt x="684" y="5750"/>
                  </a:lnTo>
                  <a:lnTo>
                    <a:pt x="650" y="5730"/>
                  </a:lnTo>
                  <a:lnTo>
                    <a:pt x="618" y="5710"/>
                  </a:lnTo>
                  <a:lnTo>
                    <a:pt x="584" y="5692"/>
                  </a:lnTo>
                  <a:lnTo>
                    <a:pt x="548" y="5676"/>
                  </a:lnTo>
                  <a:lnTo>
                    <a:pt x="512" y="5660"/>
                  </a:lnTo>
                  <a:lnTo>
                    <a:pt x="476" y="5646"/>
                  </a:lnTo>
                  <a:lnTo>
                    <a:pt x="440" y="5632"/>
                  </a:lnTo>
                  <a:lnTo>
                    <a:pt x="402" y="5622"/>
                  </a:lnTo>
                  <a:lnTo>
                    <a:pt x="364" y="5612"/>
                  </a:lnTo>
                  <a:lnTo>
                    <a:pt x="324" y="5604"/>
                  </a:lnTo>
                  <a:lnTo>
                    <a:pt x="286" y="5596"/>
                  </a:lnTo>
                  <a:lnTo>
                    <a:pt x="286" y="4923"/>
                  </a:lnTo>
                  <a:lnTo>
                    <a:pt x="286" y="4335"/>
                  </a:lnTo>
                  <a:lnTo>
                    <a:pt x="286" y="4335"/>
                  </a:lnTo>
                  <a:lnTo>
                    <a:pt x="324" y="4327"/>
                  </a:lnTo>
                  <a:lnTo>
                    <a:pt x="364" y="4319"/>
                  </a:lnTo>
                  <a:lnTo>
                    <a:pt x="402" y="4309"/>
                  </a:lnTo>
                  <a:lnTo>
                    <a:pt x="440" y="4299"/>
                  </a:lnTo>
                  <a:lnTo>
                    <a:pt x="476" y="4285"/>
                  </a:lnTo>
                  <a:lnTo>
                    <a:pt x="512" y="4271"/>
                  </a:lnTo>
                  <a:lnTo>
                    <a:pt x="548" y="4255"/>
                  </a:lnTo>
                  <a:lnTo>
                    <a:pt x="584" y="4239"/>
                  </a:lnTo>
                  <a:lnTo>
                    <a:pt x="618" y="4221"/>
                  </a:lnTo>
                  <a:lnTo>
                    <a:pt x="650" y="4201"/>
                  </a:lnTo>
                  <a:lnTo>
                    <a:pt x="684" y="4181"/>
                  </a:lnTo>
                  <a:lnTo>
                    <a:pt x="714" y="4159"/>
                  </a:lnTo>
                  <a:lnTo>
                    <a:pt x="746" y="4135"/>
                  </a:lnTo>
                  <a:lnTo>
                    <a:pt x="774" y="4111"/>
                  </a:lnTo>
                  <a:lnTo>
                    <a:pt x="804" y="4085"/>
                  </a:lnTo>
                  <a:lnTo>
                    <a:pt x="832" y="4059"/>
                  </a:lnTo>
                  <a:lnTo>
                    <a:pt x="858" y="4031"/>
                  </a:lnTo>
                  <a:lnTo>
                    <a:pt x="884" y="4003"/>
                  </a:lnTo>
                  <a:lnTo>
                    <a:pt x="908" y="3973"/>
                  </a:lnTo>
                  <a:lnTo>
                    <a:pt x="930" y="3943"/>
                  </a:lnTo>
                  <a:lnTo>
                    <a:pt x="952" y="3911"/>
                  </a:lnTo>
                  <a:lnTo>
                    <a:pt x="974" y="3879"/>
                  </a:lnTo>
                  <a:lnTo>
                    <a:pt x="994" y="3845"/>
                  </a:lnTo>
                  <a:lnTo>
                    <a:pt x="1012" y="3811"/>
                  </a:lnTo>
                  <a:lnTo>
                    <a:pt x="1028" y="3777"/>
                  </a:lnTo>
                  <a:lnTo>
                    <a:pt x="1044" y="3741"/>
                  </a:lnTo>
                  <a:lnTo>
                    <a:pt x="1058" y="3705"/>
                  </a:lnTo>
                  <a:lnTo>
                    <a:pt x="1070" y="3667"/>
                  </a:lnTo>
                  <a:lnTo>
                    <a:pt x="1082" y="3629"/>
                  </a:lnTo>
                  <a:lnTo>
                    <a:pt x="1092" y="3591"/>
                  </a:lnTo>
                  <a:lnTo>
                    <a:pt x="1100" y="3553"/>
                  </a:lnTo>
                  <a:lnTo>
                    <a:pt x="1106" y="3513"/>
                  </a:lnTo>
                  <a:lnTo>
                    <a:pt x="5594" y="3513"/>
                  </a:lnTo>
                  <a:lnTo>
                    <a:pt x="5594" y="3513"/>
                  </a:lnTo>
                  <a:lnTo>
                    <a:pt x="5600" y="3553"/>
                  </a:lnTo>
                  <a:lnTo>
                    <a:pt x="5608" y="3591"/>
                  </a:lnTo>
                  <a:lnTo>
                    <a:pt x="5618" y="3629"/>
                  </a:lnTo>
                  <a:lnTo>
                    <a:pt x="5630" y="3667"/>
                  </a:lnTo>
                  <a:lnTo>
                    <a:pt x="5642" y="3705"/>
                  </a:lnTo>
                  <a:lnTo>
                    <a:pt x="5656" y="3741"/>
                  </a:lnTo>
                  <a:lnTo>
                    <a:pt x="5672" y="3777"/>
                  </a:lnTo>
                  <a:lnTo>
                    <a:pt x="5688" y="3811"/>
                  </a:lnTo>
                  <a:lnTo>
                    <a:pt x="5708" y="3845"/>
                  </a:lnTo>
                  <a:lnTo>
                    <a:pt x="5726" y="3879"/>
                  </a:lnTo>
                  <a:lnTo>
                    <a:pt x="5748" y="3911"/>
                  </a:lnTo>
                  <a:lnTo>
                    <a:pt x="5770" y="3943"/>
                  </a:lnTo>
                  <a:lnTo>
                    <a:pt x="5792" y="3973"/>
                  </a:lnTo>
                  <a:lnTo>
                    <a:pt x="5816" y="4003"/>
                  </a:lnTo>
                  <a:lnTo>
                    <a:pt x="5842" y="4031"/>
                  </a:lnTo>
                  <a:lnTo>
                    <a:pt x="5870" y="4059"/>
                  </a:lnTo>
                  <a:lnTo>
                    <a:pt x="5896" y="4085"/>
                  </a:lnTo>
                  <a:lnTo>
                    <a:pt x="5926" y="4111"/>
                  </a:lnTo>
                  <a:lnTo>
                    <a:pt x="5954" y="4135"/>
                  </a:lnTo>
                  <a:lnTo>
                    <a:pt x="5986" y="4159"/>
                  </a:lnTo>
                  <a:lnTo>
                    <a:pt x="6018" y="4181"/>
                  </a:lnTo>
                  <a:lnTo>
                    <a:pt x="6050" y="4201"/>
                  </a:lnTo>
                  <a:lnTo>
                    <a:pt x="6082" y="4221"/>
                  </a:lnTo>
                  <a:lnTo>
                    <a:pt x="6116" y="4239"/>
                  </a:lnTo>
                  <a:lnTo>
                    <a:pt x="6152" y="4255"/>
                  </a:lnTo>
                  <a:lnTo>
                    <a:pt x="6188" y="4271"/>
                  </a:lnTo>
                  <a:lnTo>
                    <a:pt x="6224" y="4285"/>
                  </a:lnTo>
                  <a:lnTo>
                    <a:pt x="6260" y="4299"/>
                  </a:lnTo>
                  <a:lnTo>
                    <a:pt x="6298" y="4309"/>
                  </a:lnTo>
                  <a:lnTo>
                    <a:pt x="6336" y="4319"/>
                  </a:lnTo>
                  <a:lnTo>
                    <a:pt x="6376" y="4327"/>
                  </a:lnTo>
                  <a:lnTo>
                    <a:pt x="6416" y="4335"/>
                  </a:lnTo>
                  <a:lnTo>
                    <a:pt x="6416" y="4923"/>
                  </a:lnTo>
                  <a:lnTo>
                    <a:pt x="6416" y="5596"/>
                  </a:lnTo>
                  <a:close/>
                  <a:moveTo>
                    <a:pt x="6416" y="4045"/>
                  </a:moveTo>
                  <a:lnTo>
                    <a:pt x="6416" y="4045"/>
                  </a:lnTo>
                  <a:lnTo>
                    <a:pt x="6366" y="4033"/>
                  </a:lnTo>
                  <a:lnTo>
                    <a:pt x="6318" y="4017"/>
                  </a:lnTo>
                  <a:lnTo>
                    <a:pt x="6272" y="3997"/>
                  </a:lnTo>
                  <a:lnTo>
                    <a:pt x="6228" y="3975"/>
                  </a:lnTo>
                  <a:lnTo>
                    <a:pt x="6186" y="3951"/>
                  </a:lnTo>
                  <a:lnTo>
                    <a:pt x="6144" y="3923"/>
                  </a:lnTo>
                  <a:lnTo>
                    <a:pt x="6106" y="3891"/>
                  </a:lnTo>
                  <a:lnTo>
                    <a:pt x="6070" y="3857"/>
                  </a:lnTo>
                  <a:lnTo>
                    <a:pt x="6036" y="3821"/>
                  </a:lnTo>
                  <a:lnTo>
                    <a:pt x="6006" y="3783"/>
                  </a:lnTo>
                  <a:lnTo>
                    <a:pt x="5978" y="3743"/>
                  </a:lnTo>
                  <a:lnTo>
                    <a:pt x="5952" y="3701"/>
                  </a:lnTo>
                  <a:lnTo>
                    <a:pt x="5930" y="3655"/>
                  </a:lnTo>
                  <a:lnTo>
                    <a:pt x="5912" y="3609"/>
                  </a:lnTo>
                  <a:lnTo>
                    <a:pt x="5896" y="3563"/>
                  </a:lnTo>
                  <a:lnTo>
                    <a:pt x="5882" y="3513"/>
                  </a:lnTo>
                  <a:lnTo>
                    <a:pt x="6416" y="3513"/>
                  </a:lnTo>
                  <a:lnTo>
                    <a:pt x="6416" y="4045"/>
                  </a:lnTo>
                  <a:close/>
                  <a:moveTo>
                    <a:pt x="6416" y="3227"/>
                  </a:moveTo>
                  <a:lnTo>
                    <a:pt x="286" y="3227"/>
                  </a:lnTo>
                  <a:lnTo>
                    <a:pt x="286" y="3053"/>
                  </a:lnTo>
                  <a:lnTo>
                    <a:pt x="286" y="2669"/>
                  </a:lnTo>
                  <a:lnTo>
                    <a:pt x="6416" y="2669"/>
                  </a:lnTo>
                  <a:lnTo>
                    <a:pt x="6416" y="3053"/>
                  </a:lnTo>
                  <a:lnTo>
                    <a:pt x="6416" y="3227"/>
                  </a:lnTo>
                  <a:close/>
                  <a:moveTo>
                    <a:pt x="286" y="2383"/>
                  </a:moveTo>
                  <a:lnTo>
                    <a:pt x="286" y="1875"/>
                  </a:lnTo>
                  <a:lnTo>
                    <a:pt x="6416" y="1875"/>
                  </a:lnTo>
                  <a:lnTo>
                    <a:pt x="6416" y="2383"/>
                  </a:lnTo>
                  <a:lnTo>
                    <a:pt x="286" y="2383"/>
                  </a:lnTo>
                  <a:close/>
                  <a:moveTo>
                    <a:pt x="286" y="1588"/>
                  </a:moveTo>
                  <a:lnTo>
                    <a:pt x="286" y="1080"/>
                  </a:lnTo>
                  <a:lnTo>
                    <a:pt x="6416" y="1080"/>
                  </a:lnTo>
                  <a:lnTo>
                    <a:pt x="6416" y="1588"/>
                  </a:lnTo>
                  <a:lnTo>
                    <a:pt x="286" y="1588"/>
                  </a:lnTo>
                  <a:close/>
                  <a:moveTo>
                    <a:pt x="286" y="794"/>
                  </a:moveTo>
                  <a:lnTo>
                    <a:pt x="286" y="286"/>
                  </a:lnTo>
                  <a:lnTo>
                    <a:pt x="6416" y="286"/>
                  </a:lnTo>
                  <a:lnTo>
                    <a:pt x="6416" y="794"/>
                  </a:lnTo>
                  <a:lnTo>
                    <a:pt x="286" y="79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126"/>
            <p:cNvSpPr>
              <a:spLocks noEditPoints="1"/>
            </p:cNvSpPr>
            <p:nvPr/>
          </p:nvSpPr>
          <p:spPr bwMode="auto">
            <a:xfrm>
              <a:off x="3362" y="3989"/>
              <a:ext cx="1952" cy="1953"/>
            </a:xfrm>
            <a:custGeom>
              <a:avLst/>
              <a:gdLst>
                <a:gd name="T0" fmla="*/ 828 w 1952"/>
                <a:gd name="T1" fmla="*/ 12 h 1953"/>
                <a:gd name="T2" fmla="*/ 596 w 1952"/>
                <a:gd name="T3" fmla="*/ 76 h 1953"/>
                <a:gd name="T4" fmla="*/ 392 w 1952"/>
                <a:gd name="T5" fmla="*/ 194 h 1953"/>
                <a:gd name="T6" fmla="*/ 224 w 1952"/>
                <a:gd name="T7" fmla="*/ 356 h 1953"/>
                <a:gd name="T8" fmla="*/ 96 w 1952"/>
                <a:gd name="T9" fmla="*/ 554 h 1953"/>
                <a:gd name="T10" fmla="*/ 20 w 1952"/>
                <a:gd name="T11" fmla="*/ 780 h 1953"/>
                <a:gd name="T12" fmla="*/ 0 w 1952"/>
                <a:gd name="T13" fmla="*/ 976 h 1953"/>
                <a:gd name="T14" fmla="*/ 32 w 1952"/>
                <a:gd name="T15" fmla="*/ 1221 h 1953"/>
                <a:gd name="T16" fmla="*/ 118 w 1952"/>
                <a:gd name="T17" fmla="*/ 1441 h 1953"/>
                <a:gd name="T18" fmla="*/ 254 w 1952"/>
                <a:gd name="T19" fmla="*/ 1633 h 1953"/>
                <a:gd name="T20" fmla="*/ 430 w 1952"/>
                <a:gd name="T21" fmla="*/ 1785 h 1953"/>
                <a:gd name="T22" fmla="*/ 640 w 1952"/>
                <a:gd name="T23" fmla="*/ 1893 h 1953"/>
                <a:gd name="T24" fmla="*/ 876 w 1952"/>
                <a:gd name="T25" fmla="*/ 1947 h 1953"/>
                <a:gd name="T26" fmla="*/ 1076 w 1952"/>
                <a:gd name="T27" fmla="*/ 1947 h 1953"/>
                <a:gd name="T28" fmla="*/ 1312 w 1952"/>
                <a:gd name="T29" fmla="*/ 1893 h 1953"/>
                <a:gd name="T30" fmla="*/ 1522 w 1952"/>
                <a:gd name="T31" fmla="*/ 1785 h 1953"/>
                <a:gd name="T32" fmla="*/ 1698 w 1952"/>
                <a:gd name="T33" fmla="*/ 1633 h 1953"/>
                <a:gd name="T34" fmla="*/ 1834 w 1952"/>
                <a:gd name="T35" fmla="*/ 1441 h 1953"/>
                <a:gd name="T36" fmla="*/ 1922 w 1952"/>
                <a:gd name="T37" fmla="*/ 1221 h 1953"/>
                <a:gd name="T38" fmla="*/ 1952 w 1952"/>
                <a:gd name="T39" fmla="*/ 976 h 1953"/>
                <a:gd name="T40" fmla="*/ 1932 w 1952"/>
                <a:gd name="T41" fmla="*/ 780 h 1953"/>
                <a:gd name="T42" fmla="*/ 1856 w 1952"/>
                <a:gd name="T43" fmla="*/ 554 h 1953"/>
                <a:gd name="T44" fmla="*/ 1728 w 1952"/>
                <a:gd name="T45" fmla="*/ 356 h 1953"/>
                <a:gd name="T46" fmla="*/ 1560 w 1952"/>
                <a:gd name="T47" fmla="*/ 194 h 1953"/>
                <a:gd name="T48" fmla="*/ 1356 w 1952"/>
                <a:gd name="T49" fmla="*/ 76 h 1953"/>
                <a:gd name="T50" fmla="*/ 1124 w 1952"/>
                <a:gd name="T51" fmla="*/ 12 h 1953"/>
                <a:gd name="T52" fmla="*/ 976 w 1952"/>
                <a:gd name="T53" fmla="*/ 1667 h 1953"/>
                <a:gd name="T54" fmla="*/ 838 w 1952"/>
                <a:gd name="T55" fmla="*/ 1653 h 1953"/>
                <a:gd name="T56" fmla="*/ 678 w 1952"/>
                <a:gd name="T57" fmla="*/ 1599 h 1953"/>
                <a:gd name="T58" fmla="*/ 538 w 1952"/>
                <a:gd name="T59" fmla="*/ 1509 h 1953"/>
                <a:gd name="T60" fmla="*/ 424 w 1952"/>
                <a:gd name="T61" fmla="*/ 1389 h 1953"/>
                <a:gd name="T62" fmla="*/ 340 w 1952"/>
                <a:gd name="T63" fmla="*/ 1245 h 1953"/>
                <a:gd name="T64" fmla="*/ 294 w 1952"/>
                <a:gd name="T65" fmla="*/ 1081 h 1953"/>
                <a:gd name="T66" fmla="*/ 286 w 1952"/>
                <a:gd name="T67" fmla="*/ 940 h 1953"/>
                <a:gd name="T68" fmla="*/ 318 w 1952"/>
                <a:gd name="T69" fmla="*/ 770 h 1953"/>
                <a:gd name="T70" fmla="*/ 386 w 1952"/>
                <a:gd name="T71" fmla="*/ 618 h 1953"/>
                <a:gd name="T72" fmla="*/ 488 w 1952"/>
                <a:gd name="T73" fmla="*/ 488 h 1953"/>
                <a:gd name="T74" fmla="*/ 618 w 1952"/>
                <a:gd name="T75" fmla="*/ 386 h 1953"/>
                <a:gd name="T76" fmla="*/ 772 w 1952"/>
                <a:gd name="T77" fmla="*/ 316 h 1953"/>
                <a:gd name="T78" fmla="*/ 940 w 1952"/>
                <a:gd name="T79" fmla="*/ 286 h 1953"/>
                <a:gd name="T80" fmla="*/ 1082 w 1952"/>
                <a:gd name="T81" fmla="*/ 294 h 1953"/>
                <a:gd name="T82" fmla="*/ 1244 w 1952"/>
                <a:gd name="T83" fmla="*/ 340 h 1953"/>
                <a:gd name="T84" fmla="*/ 1388 w 1952"/>
                <a:gd name="T85" fmla="*/ 424 h 1953"/>
                <a:gd name="T86" fmla="*/ 1508 w 1952"/>
                <a:gd name="T87" fmla="*/ 538 h 1953"/>
                <a:gd name="T88" fmla="*/ 1598 w 1952"/>
                <a:gd name="T89" fmla="*/ 678 h 1953"/>
                <a:gd name="T90" fmla="*/ 1652 w 1952"/>
                <a:gd name="T91" fmla="*/ 838 h 1953"/>
                <a:gd name="T92" fmla="*/ 1666 w 1952"/>
                <a:gd name="T93" fmla="*/ 976 h 1953"/>
                <a:gd name="T94" fmla="*/ 1644 w 1952"/>
                <a:gd name="T95" fmla="*/ 1149 h 1953"/>
                <a:gd name="T96" fmla="*/ 1582 w 1952"/>
                <a:gd name="T97" fmla="*/ 1305 h 1953"/>
                <a:gd name="T98" fmla="*/ 1486 w 1952"/>
                <a:gd name="T99" fmla="*/ 1441 h 1953"/>
                <a:gd name="T100" fmla="*/ 1362 w 1952"/>
                <a:gd name="T101" fmla="*/ 1549 h 1953"/>
                <a:gd name="T102" fmla="*/ 1214 w 1952"/>
                <a:gd name="T103" fmla="*/ 1625 h 1953"/>
                <a:gd name="T104" fmla="*/ 1046 w 1952"/>
                <a:gd name="T105" fmla="*/ 1663 h 1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52" h="1953">
                  <a:moveTo>
                    <a:pt x="976" y="0"/>
                  </a:moveTo>
                  <a:lnTo>
                    <a:pt x="976" y="0"/>
                  </a:lnTo>
                  <a:lnTo>
                    <a:pt x="926" y="2"/>
                  </a:lnTo>
                  <a:lnTo>
                    <a:pt x="876" y="6"/>
                  </a:lnTo>
                  <a:lnTo>
                    <a:pt x="828" y="12"/>
                  </a:lnTo>
                  <a:lnTo>
                    <a:pt x="780" y="20"/>
                  </a:lnTo>
                  <a:lnTo>
                    <a:pt x="732" y="30"/>
                  </a:lnTo>
                  <a:lnTo>
                    <a:pt x="686" y="44"/>
                  </a:lnTo>
                  <a:lnTo>
                    <a:pt x="640" y="60"/>
                  </a:lnTo>
                  <a:lnTo>
                    <a:pt x="596" y="76"/>
                  </a:lnTo>
                  <a:lnTo>
                    <a:pt x="554" y="96"/>
                  </a:lnTo>
                  <a:lnTo>
                    <a:pt x="512" y="118"/>
                  </a:lnTo>
                  <a:lnTo>
                    <a:pt x="470" y="142"/>
                  </a:lnTo>
                  <a:lnTo>
                    <a:pt x="430" y="166"/>
                  </a:lnTo>
                  <a:lnTo>
                    <a:pt x="392" y="194"/>
                  </a:lnTo>
                  <a:lnTo>
                    <a:pt x="356" y="224"/>
                  </a:lnTo>
                  <a:lnTo>
                    <a:pt x="320" y="254"/>
                  </a:lnTo>
                  <a:lnTo>
                    <a:pt x="286" y="286"/>
                  </a:lnTo>
                  <a:lnTo>
                    <a:pt x="254" y="320"/>
                  </a:lnTo>
                  <a:lnTo>
                    <a:pt x="224" y="356"/>
                  </a:lnTo>
                  <a:lnTo>
                    <a:pt x="194" y="392"/>
                  </a:lnTo>
                  <a:lnTo>
                    <a:pt x="168" y="430"/>
                  </a:lnTo>
                  <a:lnTo>
                    <a:pt x="142" y="470"/>
                  </a:lnTo>
                  <a:lnTo>
                    <a:pt x="118" y="512"/>
                  </a:lnTo>
                  <a:lnTo>
                    <a:pt x="96" y="554"/>
                  </a:lnTo>
                  <a:lnTo>
                    <a:pt x="78" y="596"/>
                  </a:lnTo>
                  <a:lnTo>
                    <a:pt x="60" y="640"/>
                  </a:lnTo>
                  <a:lnTo>
                    <a:pt x="44" y="686"/>
                  </a:lnTo>
                  <a:lnTo>
                    <a:pt x="32" y="732"/>
                  </a:lnTo>
                  <a:lnTo>
                    <a:pt x="20" y="780"/>
                  </a:lnTo>
                  <a:lnTo>
                    <a:pt x="12" y="828"/>
                  </a:lnTo>
                  <a:lnTo>
                    <a:pt x="6" y="876"/>
                  </a:lnTo>
                  <a:lnTo>
                    <a:pt x="2" y="926"/>
                  </a:lnTo>
                  <a:lnTo>
                    <a:pt x="0" y="976"/>
                  </a:lnTo>
                  <a:lnTo>
                    <a:pt x="0" y="976"/>
                  </a:lnTo>
                  <a:lnTo>
                    <a:pt x="2" y="1026"/>
                  </a:lnTo>
                  <a:lnTo>
                    <a:pt x="6" y="1077"/>
                  </a:lnTo>
                  <a:lnTo>
                    <a:pt x="12" y="1125"/>
                  </a:lnTo>
                  <a:lnTo>
                    <a:pt x="20" y="1173"/>
                  </a:lnTo>
                  <a:lnTo>
                    <a:pt x="32" y="1221"/>
                  </a:lnTo>
                  <a:lnTo>
                    <a:pt x="44" y="1267"/>
                  </a:lnTo>
                  <a:lnTo>
                    <a:pt x="60" y="1313"/>
                  </a:lnTo>
                  <a:lnTo>
                    <a:pt x="78" y="1357"/>
                  </a:lnTo>
                  <a:lnTo>
                    <a:pt x="96" y="1399"/>
                  </a:lnTo>
                  <a:lnTo>
                    <a:pt x="118" y="1441"/>
                  </a:lnTo>
                  <a:lnTo>
                    <a:pt x="142" y="1483"/>
                  </a:lnTo>
                  <a:lnTo>
                    <a:pt x="168" y="1523"/>
                  </a:lnTo>
                  <a:lnTo>
                    <a:pt x="194" y="1561"/>
                  </a:lnTo>
                  <a:lnTo>
                    <a:pt x="224" y="1597"/>
                  </a:lnTo>
                  <a:lnTo>
                    <a:pt x="254" y="1633"/>
                  </a:lnTo>
                  <a:lnTo>
                    <a:pt x="286" y="1667"/>
                  </a:lnTo>
                  <a:lnTo>
                    <a:pt x="320" y="1699"/>
                  </a:lnTo>
                  <a:lnTo>
                    <a:pt x="356" y="1729"/>
                  </a:lnTo>
                  <a:lnTo>
                    <a:pt x="392" y="1759"/>
                  </a:lnTo>
                  <a:lnTo>
                    <a:pt x="430" y="1785"/>
                  </a:lnTo>
                  <a:lnTo>
                    <a:pt x="470" y="1811"/>
                  </a:lnTo>
                  <a:lnTo>
                    <a:pt x="512" y="1835"/>
                  </a:lnTo>
                  <a:lnTo>
                    <a:pt x="554" y="1857"/>
                  </a:lnTo>
                  <a:lnTo>
                    <a:pt x="596" y="1877"/>
                  </a:lnTo>
                  <a:lnTo>
                    <a:pt x="640" y="1893"/>
                  </a:lnTo>
                  <a:lnTo>
                    <a:pt x="686" y="1909"/>
                  </a:lnTo>
                  <a:lnTo>
                    <a:pt x="732" y="1923"/>
                  </a:lnTo>
                  <a:lnTo>
                    <a:pt x="780" y="1933"/>
                  </a:lnTo>
                  <a:lnTo>
                    <a:pt x="828" y="1941"/>
                  </a:lnTo>
                  <a:lnTo>
                    <a:pt x="876" y="1947"/>
                  </a:lnTo>
                  <a:lnTo>
                    <a:pt x="926" y="1951"/>
                  </a:lnTo>
                  <a:lnTo>
                    <a:pt x="976" y="1953"/>
                  </a:lnTo>
                  <a:lnTo>
                    <a:pt x="976" y="1953"/>
                  </a:lnTo>
                  <a:lnTo>
                    <a:pt x="1026" y="1951"/>
                  </a:lnTo>
                  <a:lnTo>
                    <a:pt x="1076" y="1947"/>
                  </a:lnTo>
                  <a:lnTo>
                    <a:pt x="1124" y="1941"/>
                  </a:lnTo>
                  <a:lnTo>
                    <a:pt x="1172" y="1933"/>
                  </a:lnTo>
                  <a:lnTo>
                    <a:pt x="1220" y="1923"/>
                  </a:lnTo>
                  <a:lnTo>
                    <a:pt x="1266" y="1909"/>
                  </a:lnTo>
                  <a:lnTo>
                    <a:pt x="1312" y="1893"/>
                  </a:lnTo>
                  <a:lnTo>
                    <a:pt x="1356" y="1877"/>
                  </a:lnTo>
                  <a:lnTo>
                    <a:pt x="1398" y="1857"/>
                  </a:lnTo>
                  <a:lnTo>
                    <a:pt x="1440" y="1835"/>
                  </a:lnTo>
                  <a:lnTo>
                    <a:pt x="1482" y="1811"/>
                  </a:lnTo>
                  <a:lnTo>
                    <a:pt x="1522" y="1785"/>
                  </a:lnTo>
                  <a:lnTo>
                    <a:pt x="1560" y="1759"/>
                  </a:lnTo>
                  <a:lnTo>
                    <a:pt x="1596" y="1729"/>
                  </a:lnTo>
                  <a:lnTo>
                    <a:pt x="1632" y="1699"/>
                  </a:lnTo>
                  <a:lnTo>
                    <a:pt x="1666" y="1667"/>
                  </a:lnTo>
                  <a:lnTo>
                    <a:pt x="1698" y="1633"/>
                  </a:lnTo>
                  <a:lnTo>
                    <a:pt x="1728" y="1597"/>
                  </a:lnTo>
                  <a:lnTo>
                    <a:pt x="1758" y="1561"/>
                  </a:lnTo>
                  <a:lnTo>
                    <a:pt x="1786" y="1523"/>
                  </a:lnTo>
                  <a:lnTo>
                    <a:pt x="1810" y="1483"/>
                  </a:lnTo>
                  <a:lnTo>
                    <a:pt x="1834" y="1441"/>
                  </a:lnTo>
                  <a:lnTo>
                    <a:pt x="1856" y="1399"/>
                  </a:lnTo>
                  <a:lnTo>
                    <a:pt x="1876" y="1357"/>
                  </a:lnTo>
                  <a:lnTo>
                    <a:pt x="1892" y="1313"/>
                  </a:lnTo>
                  <a:lnTo>
                    <a:pt x="1908" y="1267"/>
                  </a:lnTo>
                  <a:lnTo>
                    <a:pt x="1922" y="1221"/>
                  </a:lnTo>
                  <a:lnTo>
                    <a:pt x="1932" y="1173"/>
                  </a:lnTo>
                  <a:lnTo>
                    <a:pt x="1940" y="1125"/>
                  </a:lnTo>
                  <a:lnTo>
                    <a:pt x="1946" y="1077"/>
                  </a:lnTo>
                  <a:lnTo>
                    <a:pt x="1950" y="1026"/>
                  </a:lnTo>
                  <a:lnTo>
                    <a:pt x="1952" y="976"/>
                  </a:lnTo>
                  <a:lnTo>
                    <a:pt x="1952" y="976"/>
                  </a:lnTo>
                  <a:lnTo>
                    <a:pt x="1950" y="926"/>
                  </a:lnTo>
                  <a:lnTo>
                    <a:pt x="1946" y="876"/>
                  </a:lnTo>
                  <a:lnTo>
                    <a:pt x="1940" y="828"/>
                  </a:lnTo>
                  <a:lnTo>
                    <a:pt x="1932" y="780"/>
                  </a:lnTo>
                  <a:lnTo>
                    <a:pt x="1922" y="732"/>
                  </a:lnTo>
                  <a:lnTo>
                    <a:pt x="1908" y="686"/>
                  </a:lnTo>
                  <a:lnTo>
                    <a:pt x="1892" y="640"/>
                  </a:lnTo>
                  <a:lnTo>
                    <a:pt x="1876" y="596"/>
                  </a:lnTo>
                  <a:lnTo>
                    <a:pt x="1856" y="554"/>
                  </a:lnTo>
                  <a:lnTo>
                    <a:pt x="1834" y="512"/>
                  </a:lnTo>
                  <a:lnTo>
                    <a:pt x="1810" y="470"/>
                  </a:lnTo>
                  <a:lnTo>
                    <a:pt x="1786" y="430"/>
                  </a:lnTo>
                  <a:lnTo>
                    <a:pt x="1758" y="392"/>
                  </a:lnTo>
                  <a:lnTo>
                    <a:pt x="1728" y="356"/>
                  </a:lnTo>
                  <a:lnTo>
                    <a:pt x="1698" y="320"/>
                  </a:lnTo>
                  <a:lnTo>
                    <a:pt x="1666" y="286"/>
                  </a:lnTo>
                  <a:lnTo>
                    <a:pt x="1632" y="254"/>
                  </a:lnTo>
                  <a:lnTo>
                    <a:pt x="1596" y="224"/>
                  </a:lnTo>
                  <a:lnTo>
                    <a:pt x="1560" y="194"/>
                  </a:lnTo>
                  <a:lnTo>
                    <a:pt x="1522" y="166"/>
                  </a:lnTo>
                  <a:lnTo>
                    <a:pt x="1482" y="142"/>
                  </a:lnTo>
                  <a:lnTo>
                    <a:pt x="1440" y="118"/>
                  </a:lnTo>
                  <a:lnTo>
                    <a:pt x="1398" y="96"/>
                  </a:lnTo>
                  <a:lnTo>
                    <a:pt x="1356" y="76"/>
                  </a:lnTo>
                  <a:lnTo>
                    <a:pt x="1312" y="60"/>
                  </a:lnTo>
                  <a:lnTo>
                    <a:pt x="1266" y="44"/>
                  </a:lnTo>
                  <a:lnTo>
                    <a:pt x="1220" y="30"/>
                  </a:lnTo>
                  <a:lnTo>
                    <a:pt x="1172" y="20"/>
                  </a:lnTo>
                  <a:lnTo>
                    <a:pt x="1124" y="12"/>
                  </a:lnTo>
                  <a:lnTo>
                    <a:pt x="1076" y="6"/>
                  </a:lnTo>
                  <a:lnTo>
                    <a:pt x="1026" y="2"/>
                  </a:lnTo>
                  <a:lnTo>
                    <a:pt x="976" y="0"/>
                  </a:lnTo>
                  <a:lnTo>
                    <a:pt x="976" y="0"/>
                  </a:lnTo>
                  <a:close/>
                  <a:moveTo>
                    <a:pt x="976" y="1667"/>
                  </a:moveTo>
                  <a:lnTo>
                    <a:pt x="976" y="1667"/>
                  </a:lnTo>
                  <a:lnTo>
                    <a:pt x="940" y="1667"/>
                  </a:lnTo>
                  <a:lnTo>
                    <a:pt x="906" y="1663"/>
                  </a:lnTo>
                  <a:lnTo>
                    <a:pt x="872" y="1659"/>
                  </a:lnTo>
                  <a:lnTo>
                    <a:pt x="838" y="1653"/>
                  </a:lnTo>
                  <a:lnTo>
                    <a:pt x="804" y="1645"/>
                  </a:lnTo>
                  <a:lnTo>
                    <a:pt x="772" y="1635"/>
                  </a:lnTo>
                  <a:lnTo>
                    <a:pt x="740" y="1625"/>
                  </a:lnTo>
                  <a:lnTo>
                    <a:pt x="708" y="1613"/>
                  </a:lnTo>
                  <a:lnTo>
                    <a:pt x="678" y="1599"/>
                  </a:lnTo>
                  <a:lnTo>
                    <a:pt x="648" y="1583"/>
                  </a:lnTo>
                  <a:lnTo>
                    <a:pt x="618" y="1567"/>
                  </a:lnTo>
                  <a:lnTo>
                    <a:pt x="590" y="1549"/>
                  </a:lnTo>
                  <a:lnTo>
                    <a:pt x="564" y="1529"/>
                  </a:lnTo>
                  <a:lnTo>
                    <a:pt x="538" y="1509"/>
                  </a:lnTo>
                  <a:lnTo>
                    <a:pt x="512" y="1487"/>
                  </a:lnTo>
                  <a:lnTo>
                    <a:pt x="488" y="1465"/>
                  </a:lnTo>
                  <a:lnTo>
                    <a:pt x="466" y="1441"/>
                  </a:lnTo>
                  <a:lnTo>
                    <a:pt x="444" y="1415"/>
                  </a:lnTo>
                  <a:lnTo>
                    <a:pt x="424" y="1389"/>
                  </a:lnTo>
                  <a:lnTo>
                    <a:pt x="404" y="1363"/>
                  </a:lnTo>
                  <a:lnTo>
                    <a:pt x="386" y="1335"/>
                  </a:lnTo>
                  <a:lnTo>
                    <a:pt x="370" y="1305"/>
                  </a:lnTo>
                  <a:lnTo>
                    <a:pt x="354" y="1275"/>
                  </a:lnTo>
                  <a:lnTo>
                    <a:pt x="340" y="1245"/>
                  </a:lnTo>
                  <a:lnTo>
                    <a:pt x="328" y="1215"/>
                  </a:lnTo>
                  <a:lnTo>
                    <a:pt x="318" y="1181"/>
                  </a:lnTo>
                  <a:lnTo>
                    <a:pt x="308" y="1149"/>
                  </a:lnTo>
                  <a:lnTo>
                    <a:pt x="300" y="1115"/>
                  </a:lnTo>
                  <a:lnTo>
                    <a:pt x="294" y="1081"/>
                  </a:lnTo>
                  <a:lnTo>
                    <a:pt x="290" y="1047"/>
                  </a:lnTo>
                  <a:lnTo>
                    <a:pt x="286" y="1012"/>
                  </a:lnTo>
                  <a:lnTo>
                    <a:pt x="286" y="976"/>
                  </a:lnTo>
                  <a:lnTo>
                    <a:pt x="286" y="976"/>
                  </a:lnTo>
                  <a:lnTo>
                    <a:pt x="286" y="940"/>
                  </a:lnTo>
                  <a:lnTo>
                    <a:pt x="290" y="906"/>
                  </a:lnTo>
                  <a:lnTo>
                    <a:pt x="294" y="872"/>
                  </a:lnTo>
                  <a:lnTo>
                    <a:pt x="300" y="838"/>
                  </a:lnTo>
                  <a:lnTo>
                    <a:pt x="308" y="804"/>
                  </a:lnTo>
                  <a:lnTo>
                    <a:pt x="318" y="770"/>
                  </a:lnTo>
                  <a:lnTo>
                    <a:pt x="328" y="738"/>
                  </a:lnTo>
                  <a:lnTo>
                    <a:pt x="340" y="708"/>
                  </a:lnTo>
                  <a:lnTo>
                    <a:pt x="354" y="678"/>
                  </a:lnTo>
                  <a:lnTo>
                    <a:pt x="370" y="648"/>
                  </a:lnTo>
                  <a:lnTo>
                    <a:pt x="386" y="618"/>
                  </a:lnTo>
                  <a:lnTo>
                    <a:pt x="404" y="590"/>
                  </a:lnTo>
                  <a:lnTo>
                    <a:pt x="424" y="564"/>
                  </a:lnTo>
                  <a:lnTo>
                    <a:pt x="444" y="538"/>
                  </a:lnTo>
                  <a:lnTo>
                    <a:pt x="466" y="512"/>
                  </a:lnTo>
                  <a:lnTo>
                    <a:pt x="488" y="488"/>
                  </a:lnTo>
                  <a:lnTo>
                    <a:pt x="512" y="466"/>
                  </a:lnTo>
                  <a:lnTo>
                    <a:pt x="538" y="444"/>
                  </a:lnTo>
                  <a:lnTo>
                    <a:pt x="564" y="424"/>
                  </a:lnTo>
                  <a:lnTo>
                    <a:pt x="590" y="404"/>
                  </a:lnTo>
                  <a:lnTo>
                    <a:pt x="618" y="386"/>
                  </a:lnTo>
                  <a:lnTo>
                    <a:pt x="648" y="370"/>
                  </a:lnTo>
                  <a:lnTo>
                    <a:pt x="678" y="354"/>
                  </a:lnTo>
                  <a:lnTo>
                    <a:pt x="708" y="340"/>
                  </a:lnTo>
                  <a:lnTo>
                    <a:pt x="740" y="328"/>
                  </a:lnTo>
                  <a:lnTo>
                    <a:pt x="772" y="316"/>
                  </a:lnTo>
                  <a:lnTo>
                    <a:pt x="804" y="308"/>
                  </a:lnTo>
                  <a:lnTo>
                    <a:pt x="838" y="300"/>
                  </a:lnTo>
                  <a:lnTo>
                    <a:pt x="872" y="294"/>
                  </a:lnTo>
                  <a:lnTo>
                    <a:pt x="906" y="290"/>
                  </a:lnTo>
                  <a:lnTo>
                    <a:pt x="940" y="286"/>
                  </a:lnTo>
                  <a:lnTo>
                    <a:pt x="976" y="286"/>
                  </a:lnTo>
                  <a:lnTo>
                    <a:pt x="976" y="286"/>
                  </a:lnTo>
                  <a:lnTo>
                    <a:pt x="1012" y="286"/>
                  </a:lnTo>
                  <a:lnTo>
                    <a:pt x="1046" y="290"/>
                  </a:lnTo>
                  <a:lnTo>
                    <a:pt x="1082" y="294"/>
                  </a:lnTo>
                  <a:lnTo>
                    <a:pt x="1116" y="300"/>
                  </a:lnTo>
                  <a:lnTo>
                    <a:pt x="1148" y="308"/>
                  </a:lnTo>
                  <a:lnTo>
                    <a:pt x="1182" y="316"/>
                  </a:lnTo>
                  <a:lnTo>
                    <a:pt x="1214" y="328"/>
                  </a:lnTo>
                  <a:lnTo>
                    <a:pt x="1244" y="340"/>
                  </a:lnTo>
                  <a:lnTo>
                    <a:pt x="1276" y="354"/>
                  </a:lnTo>
                  <a:lnTo>
                    <a:pt x="1304" y="370"/>
                  </a:lnTo>
                  <a:lnTo>
                    <a:pt x="1334" y="386"/>
                  </a:lnTo>
                  <a:lnTo>
                    <a:pt x="1362" y="404"/>
                  </a:lnTo>
                  <a:lnTo>
                    <a:pt x="1388" y="424"/>
                  </a:lnTo>
                  <a:lnTo>
                    <a:pt x="1414" y="444"/>
                  </a:lnTo>
                  <a:lnTo>
                    <a:pt x="1440" y="466"/>
                  </a:lnTo>
                  <a:lnTo>
                    <a:pt x="1464" y="488"/>
                  </a:lnTo>
                  <a:lnTo>
                    <a:pt x="1486" y="512"/>
                  </a:lnTo>
                  <a:lnTo>
                    <a:pt x="1508" y="538"/>
                  </a:lnTo>
                  <a:lnTo>
                    <a:pt x="1528" y="564"/>
                  </a:lnTo>
                  <a:lnTo>
                    <a:pt x="1548" y="590"/>
                  </a:lnTo>
                  <a:lnTo>
                    <a:pt x="1566" y="618"/>
                  </a:lnTo>
                  <a:lnTo>
                    <a:pt x="1582" y="648"/>
                  </a:lnTo>
                  <a:lnTo>
                    <a:pt x="1598" y="678"/>
                  </a:lnTo>
                  <a:lnTo>
                    <a:pt x="1612" y="708"/>
                  </a:lnTo>
                  <a:lnTo>
                    <a:pt x="1624" y="738"/>
                  </a:lnTo>
                  <a:lnTo>
                    <a:pt x="1636" y="770"/>
                  </a:lnTo>
                  <a:lnTo>
                    <a:pt x="1644" y="804"/>
                  </a:lnTo>
                  <a:lnTo>
                    <a:pt x="1652" y="838"/>
                  </a:lnTo>
                  <a:lnTo>
                    <a:pt x="1658" y="872"/>
                  </a:lnTo>
                  <a:lnTo>
                    <a:pt x="1662" y="906"/>
                  </a:lnTo>
                  <a:lnTo>
                    <a:pt x="1666" y="940"/>
                  </a:lnTo>
                  <a:lnTo>
                    <a:pt x="1666" y="976"/>
                  </a:lnTo>
                  <a:lnTo>
                    <a:pt x="1666" y="976"/>
                  </a:lnTo>
                  <a:lnTo>
                    <a:pt x="1666" y="1012"/>
                  </a:lnTo>
                  <a:lnTo>
                    <a:pt x="1662" y="1047"/>
                  </a:lnTo>
                  <a:lnTo>
                    <a:pt x="1658" y="1081"/>
                  </a:lnTo>
                  <a:lnTo>
                    <a:pt x="1652" y="1115"/>
                  </a:lnTo>
                  <a:lnTo>
                    <a:pt x="1644" y="1149"/>
                  </a:lnTo>
                  <a:lnTo>
                    <a:pt x="1636" y="1181"/>
                  </a:lnTo>
                  <a:lnTo>
                    <a:pt x="1624" y="1215"/>
                  </a:lnTo>
                  <a:lnTo>
                    <a:pt x="1612" y="1245"/>
                  </a:lnTo>
                  <a:lnTo>
                    <a:pt x="1598" y="1275"/>
                  </a:lnTo>
                  <a:lnTo>
                    <a:pt x="1582" y="1305"/>
                  </a:lnTo>
                  <a:lnTo>
                    <a:pt x="1566" y="1335"/>
                  </a:lnTo>
                  <a:lnTo>
                    <a:pt x="1548" y="1363"/>
                  </a:lnTo>
                  <a:lnTo>
                    <a:pt x="1528" y="1389"/>
                  </a:lnTo>
                  <a:lnTo>
                    <a:pt x="1508" y="1415"/>
                  </a:lnTo>
                  <a:lnTo>
                    <a:pt x="1486" y="1441"/>
                  </a:lnTo>
                  <a:lnTo>
                    <a:pt x="1464" y="1465"/>
                  </a:lnTo>
                  <a:lnTo>
                    <a:pt x="1440" y="1487"/>
                  </a:lnTo>
                  <a:lnTo>
                    <a:pt x="1414" y="1509"/>
                  </a:lnTo>
                  <a:lnTo>
                    <a:pt x="1388" y="1529"/>
                  </a:lnTo>
                  <a:lnTo>
                    <a:pt x="1362" y="1549"/>
                  </a:lnTo>
                  <a:lnTo>
                    <a:pt x="1334" y="1567"/>
                  </a:lnTo>
                  <a:lnTo>
                    <a:pt x="1304" y="1583"/>
                  </a:lnTo>
                  <a:lnTo>
                    <a:pt x="1276" y="1599"/>
                  </a:lnTo>
                  <a:lnTo>
                    <a:pt x="1244" y="1613"/>
                  </a:lnTo>
                  <a:lnTo>
                    <a:pt x="1214" y="1625"/>
                  </a:lnTo>
                  <a:lnTo>
                    <a:pt x="1182" y="1635"/>
                  </a:lnTo>
                  <a:lnTo>
                    <a:pt x="1148" y="1645"/>
                  </a:lnTo>
                  <a:lnTo>
                    <a:pt x="1116" y="1653"/>
                  </a:lnTo>
                  <a:lnTo>
                    <a:pt x="1082" y="1659"/>
                  </a:lnTo>
                  <a:lnTo>
                    <a:pt x="1046" y="1663"/>
                  </a:lnTo>
                  <a:lnTo>
                    <a:pt x="1012" y="1667"/>
                  </a:lnTo>
                  <a:lnTo>
                    <a:pt x="976" y="1667"/>
                  </a:lnTo>
                  <a:lnTo>
                    <a:pt x="976" y="166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127"/>
            <p:cNvSpPr>
              <a:spLocks noEditPoints="1"/>
            </p:cNvSpPr>
            <p:nvPr/>
          </p:nvSpPr>
          <p:spPr bwMode="auto">
            <a:xfrm>
              <a:off x="4066" y="4465"/>
              <a:ext cx="578" cy="945"/>
            </a:xfrm>
            <a:custGeom>
              <a:avLst/>
              <a:gdLst>
                <a:gd name="T0" fmla="*/ 526 w 578"/>
                <a:gd name="T1" fmla="*/ 482 h 945"/>
                <a:gd name="T2" fmla="*/ 468 w 578"/>
                <a:gd name="T3" fmla="*/ 436 h 945"/>
                <a:gd name="T4" fmla="*/ 372 w 578"/>
                <a:gd name="T5" fmla="*/ 398 h 945"/>
                <a:gd name="T6" fmla="*/ 318 w 578"/>
                <a:gd name="T7" fmla="*/ 202 h 945"/>
                <a:gd name="T8" fmla="*/ 366 w 578"/>
                <a:gd name="T9" fmla="*/ 218 h 945"/>
                <a:gd name="T10" fmla="*/ 398 w 578"/>
                <a:gd name="T11" fmla="*/ 262 h 945"/>
                <a:gd name="T12" fmla="*/ 552 w 578"/>
                <a:gd name="T13" fmla="*/ 302 h 945"/>
                <a:gd name="T14" fmla="*/ 530 w 578"/>
                <a:gd name="T15" fmla="*/ 208 h 945"/>
                <a:gd name="T16" fmla="*/ 494 w 578"/>
                <a:gd name="T17" fmla="*/ 156 h 945"/>
                <a:gd name="T18" fmla="*/ 446 w 578"/>
                <a:gd name="T19" fmla="*/ 118 h 945"/>
                <a:gd name="T20" fmla="*/ 386 w 578"/>
                <a:gd name="T21" fmla="*/ 94 h 945"/>
                <a:gd name="T22" fmla="*/ 318 w 578"/>
                <a:gd name="T23" fmla="*/ 0 h 945"/>
                <a:gd name="T24" fmla="*/ 234 w 578"/>
                <a:gd name="T25" fmla="*/ 82 h 945"/>
                <a:gd name="T26" fmla="*/ 168 w 578"/>
                <a:gd name="T27" fmla="*/ 98 h 945"/>
                <a:gd name="T28" fmla="*/ 90 w 578"/>
                <a:gd name="T29" fmla="*/ 140 h 945"/>
                <a:gd name="T30" fmla="*/ 48 w 578"/>
                <a:gd name="T31" fmla="*/ 190 h 945"/>
                <a:gd name="T32" fmla="*/ 22 w 578"/>
                <a:gd name="T33" fmla="*/ 252 h 945"/>
                <a:gd name="T34" fmla="*/ 18 w 578"/>
                <a:gd name="T35" fmla="*/ 328 h 945"/>
                <a:gd name="T36" fmla="*/ 34 w 578"/>
                <a:gd name="T37" fmla="*/ 388 h 945"/>
                <a:gd name="T38" fmla="*/ 82 w 578"/>
                <a:gd name="T39" fmla="*/ 446 h 945"/>
                <a:gd name="T40" fmla="*/ 130 w 578"/>
                <a:gd name="T41" fmla="*/ 476 h 945"/>
                <a:gd name="T42" fmla="*/ 224 w 578"/>
                <a:gd name="T43" fmla="*/ 508 h 945"/>
                <a:gd name="T44" fmla="*/ 258 w 578"/>
                <a:gd name="T45" fmla="*/ 518 h 945"/>
                <a:gd name="T46" fmla="*/ 214 w 578"/>
                <a:gd name="T47" fmla="*/ 721 h 945"/>
                <a:gd name="T48" fmla="*/ 170 w 578"/>
                <a:gd name="T49" fmla="*/ 683 h 945"/>
                <a:gd name="T50" fmla="*/ 148 w 578"/>
                <a:gd name="T51" fmla="*/ 627 h 945"/>
                <a:gd name="T52" fmla="*/ 4 w 578"/>
                <a:gd name="T53" fmla="*/ 629 h 945"/>
                <a:gd name="T54" fmla="*/ 36 w 578"/>
                <a:gd name="T55" fmla="*/ 729 h 945"/>
                <a:gd name="T56" fmla="*/ 76 w 578"/>
                <a:gd name="T57" fmla="*/ 785 h 945"/>
                <a:gd name="T58" fmla="*/ 154 w 578"/>
                <a:gd name="T59" fmla="*/ 833 h 945"/>
                <a:gd name="T60" fmla="*/ 258 w 578"/>
                <a:gd name="T61" fmla="*/ 855 h 945"/>
                <a:gd name="T62" fmla="*/ 318 w 578"/>
                <a:gd name="T63" fmla="*/ 855 h 945"/>
                <a:gd name="T64" fmla="*/ 446 w 578"/>
                <a:gd name="T65" fmla="*/ 825 h 945"/>
                <a:gd name="T66" fmla="*/ 510 w 578"/>
                <a:gd name="T67" fmla="*/ 781 h 945"/>
                <a:gd name="T68" fmla="*/ 550 w 578"/>
                <a:gd name="T69" fmla="*/ 733 h 945"/>
                <a:gd name="T70" fmla="*/ 576 w 578"/>
                <a:gd name="T71" fmla="*/ 667 h 945"/>
                <a:gd name="T72" fmla="*/ 578 w 578"/>
                <a:gd name="T73" fmla="*/ 613 h 945"/>
                <a:gd name="T74" fmla="*/ 566 w 578"/>
                <a:gd name="T75" fmla="*/ 546 h 945"/>
                <a:gd name="T76" fmla="*/ 258 w 578"/>
                <a:gd name="T77" fmla="*/ 370 h 945"/>
                <a:gd name="T78" fmla="*/ 198 w 578"/>
                <a:gd name="T79" fmla="*/ 350 h 945"/>
                <a:gd name="T80" fmla="*/ 170 w 578"/>
                <a:gd name="T81" fmla="*/ 318 h 945"/>
                <a:gd name="T82" fmla="*/ 166 w 578"/>
                <a:gd name="T83" fmla="*/ 268 h 945"/>
                <a:gd name="T84" fmla="*/ 194 w 578"/>
                <a:gd name="T85" fmla="*/ 222 h 945"/>
                <a:gd name="T86" fmla="*/ 224 w 578"/>
                <a:gd name="T87" fmla="*/ 206 h 945"/>
                <a:gd name="T88" fmla="*/ 420 w 578"/>
                <a:gd name="T89" fmla="*/ 677 h 945"/>
                <a:gd name="T90" fmla="*/ 394 w 578"/>
                <a:gd name="T91" fmla="*/ 707 h 945"/>
                <a:gd name="T92" fmla="*/ 338 w 578"/>
                <a:gd name="T93" fmla="*/ 733 h 945"/>
                <a:gd name="T94" fmla="*/ 348 w 578"/>
                <a:gd name="T95" fmla="*/ 544 h 945"/>
                <a:gd name="T96" fmla="*/ 406 w 578"/>
                <a:gd name="T97" fmla="*/ 573 h 945"/>
                <a:gd name="T98" fmla="*/ 430 w 578"/>
                <a:gd name="T99" fmla="*/ 635 h 945"/>
                <a:gd name="T100" fmla="*/ 426 w 578"/>
                <a:gd name="T101" fmla="*/ 667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8" h="945">
                  <a:moveTo>
                    <a:pt x="552" y="514"/>
                  </a:moveTo>
                  <a:lnTo>
                    <a:pt x="552" y="514"/>
                  </a:lnTo>
                  <a:lnTo>
                    <a:pt x="540" y="498"/>
                  </a:lnTo>
                  <a:lnTo>
                    <a:pt x="526" y="482"/>
                  </a:lnTo>
                  <a:lnTo>
                    <a:pt x="510" y="466"/>
                  </a:lnTo>
                  <a:lnTo>
                    <a:pt x="490" y="450"/>
                  </a:lnTo>
                  <a:lnTo>
                    <a:pt x="490" y="450"/>
                  </a:lnTo>
                  <a:lnTo>
                    <a:pt x="468" y="436"/>
                  </a:lnTo>
                  <a:lnTo>
                    <a:pt x="440" y="422"/>
                  </a:lnTo>
                  <a:lnTo>
                    <a:pt x="408" y="410"/>
                  </a:lnTo>
                  <a:lnTo>
                    <a:pt x="372" y="398"/>
                  </a:lnTo>
                  <a:lnTo>
                    <a:pt x="372" y="398"/>
                  </a:lnTo>
                  <a:lnTo>
                    <a:pt x="344" y="392"/>
                  </a:lnTo>
                  <a:lnTo>
                    <a:pt x="344" y="392"/>
                  </a:lnTo>
                  <a:lnTo>
                    <a:pt x="318" y="386"/>
                  </a:lnTo>
                  <a:lnTo>
                    <a:pt x="318" y="202"/>
                  </a:lnTo>
                  <a:lnTo>
                    <a:pt x="318" y="202"/>
                  </a:lnTo>
                  <a:lnTo>
                    <a:pt x="336" y="204"/>
                  </a:lnTo>
                  <a:lnTo>
                    <a:pt x="352" y="208"/>
                  </a:lnTo>
                  <a:lnTo>
                    <a:pt x="366" y="218"/>
                  </a:lnTo>
                  <a:lnTo>
                    <a:pt x="380" y="230"/>
                  </a:lnTo>
                  <a:lnTo>
                    <a:pt x="380" y="230"/>
                  </a:lnTo>
                  <a:lnTo>
                    <a:pt x="390" y="246"/>
                  </a:lnTo>
                  <a:lnTo>
                    <a:pt x="398" y="262"/>
                  </a:lnTo>
                  <a:lnTo>
                    <a:pt x="404" y="282"/>
                  </a:lnTo>
                  <a:lnTo>
                    <a:pt x="406" y="302"/>
                  </a:lnTo>
                  <a:lnTo>
                    <a:pt x="552" y="302"/>
                  </a:lnTo>
                  <a:lnTo>
                    <a:pt x="552" y="302"/>
                  </a:lnTo>
                  <a:lnTo>
                    <a:pt x="550" y="276"/>
                  </a:lnTo>
                  <a:lnTo>
                    <a:pt x="544" y="250"/>
                  </a:lnTo>
                  <a:lnTo>
                    <a:pt x="538" y="228"/>
                  </a:lnTo>
                  <a:lnTo>
                    <a:pt x="530" y="208"/>
                  </a:lnTo>
                  <a:lnTo>
                    <a:pt x="530" y="208"/>
                  </a:lnTo>
                  <a:lnTo>
                    <a:pt x="518" y="188"/>
                  </a:lnTo>
                  <a:lnTo>
                    <a:pt x="506" y="172"/>
                  </a:lnTo>
                  <a:lnTo>
                    <a:pt x="494" y="156"/>
                  </a:lnTo>
                  <a:lnTo>
                    <a:pt x="478" y="142"/>
                  </a:lnTo>
                  <a:lnTo>
                    <a:pt x="478" y="142"/>
                  </a:lnTo>
                  <a:lnTo>
                    <a:pt x="462" y="130"/>
                  </a:lnTo>
                  <a:lnTo>
                    <a:pt x="446" y="118"/>
                  </a:lnTo>
                  <a:lnTo>
                    <a:pt x="426" y="108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386" y="94"/>
                  </a:lnTo>
                  <a:lnTo>
                    <a:pt x="364" y="88"/>
                  </a:lnTo>
                  <a:lnTo>
                    <a:pt x="342" y="84"/>
                  </a:lnTo>
                  <a:lnTo>
                    <a:pt x="318" y="80"/>
                  </a:lnTo>
                  <a:lnTo>
                    <a:pt x="318" y="0"/>
                  </a:lnTo>
                  <a:lnTo>
                    <a:pt x="258" y="0"/>
                  </a:lnTo>
                  <a:lnTo>
                    <a:pt x="258" y="80"/>
                  </a:lnTo>
                  <a:lnTo>
                    <a:pt x="258" y="80"/>
                  </a:lnTo>
                  <a:lnTo>
                    <a:pt x="234" y="82"/>
                  </a:lnTo>
                  <a:lnTo>
                    <a:pt x="212" y="86"/>
                  </a:lnTo>
                  <a:lnTo>
                    <a:pt x="190" y="92"/>
                  </a:lnTo>
                  <a:lnTo>
                    <a:pt x="168" y="98"/>
                  </a:lnTo>
                  <a:lnTo>
                    <a:pt x="168" y="98"/>
                  </a:lnTo>
                  <a:lnTo>
                    <a:pt x="146" y="106"/>
                  </a:lnTo>
                  <a:lnTo>
                    <a:pt x="126" y="116"/>
                  </a:lnTo>
                  <a:lnTo>
                    <a:pt x="108" y="128"/>
                  </a:lnTo>
                  <a:lnTo>
                    <a:pt x="90" y="140"/>
                  </a:lnTo>
                  <a:lnTo>
                    <a:pt x="90" y="140"/>
                  </a:lnTo>
                  <a:lnTo>
                    <a:pt x="76" y="156"/>
                  </a:lnTo>
                  <a:lnTo>
                    <a:pt x="60" y="172"/>
                  </a:lnTo>
                  <a:lnTo>
                    <a:pt x="48" y="190"/>
                  </a:lnTo>
                  <a:lnTo>
                    <a:pt x="38" y="208"/>
                  </a:lnTo>
                  <a:lnTo>
                    <a:pt x="38" y="208"/>
                  </a:lnTo>
                  <a:lnTo>
                    <a:pt x="28" y="230"/>
                  </a:lnTo>
                  <a:lnTo>
                    <a:pt x="22" y="252"/>
                  </a:lnTo>
                  <a:lnTo>
                    <a:pt x="18" y="276"/>
                  </a:lnTo>
                  <a:lnTo>
                    <a:pt x="18" y="302"/>
                  </a:lnTo>
                  <a:lnTo>
                    <a:pt x="18" y="302"/>
                  </a:lnTo>
                  <a:lnTo>
                    <a:pt x="18" y="328"/>
                  </a:lnTo>
                  <a:lnTo>
                    <a:pt x="22" y="350"/>
                  </a:lnTo>
                  <a:lnTo>
                    <a:pt x="28" y="370"/>
                  </a:lnTo>
                  <a:lnTo>
                    <a:pt x="34" y="388"/>
                  </a:lnTo>
                  <a:lnTo>
                    <a:pt x="34" y="388"/>
                  </a:lnTo>
                  <a:lnTo>
                    <a:pt x="44" y="406"/>
                  </a:lnTo>
                  <a:lnTo>
                    <a:pt x="56" y="420"/>
                  </a:lnTo>
                  <a:lnTo>
                    <a:pt x="68" y="434"/>
                  </a:lnTo>
                  <a:lnTo>
                    <a:pt x="82" y="446"/>
                  </a:lnTo>
                  <a:lnTo>
                    <a:pt x="82" y="446"/>
                  </a:lnTo>
                  <a:lnTo>
                    <a:pt x="98" y="458"/>
                  </a:lnTo>
                  <a:lnTo>
                    <a:pt x="114" y="468"/>
                  </a:lnTo>
                  <a:lnTo>
                    <a:pt x="130" y="476"/>
                  </a:lnTo>
                  <a:lnTo>
                    <a:pt x="148" y="484"/>
                  </a:lnTo>
                  <a:lnTo>
                    <a:pt x="148" y="484"/>
                  </a:lnTo>
                  <a:lnTo>
                    <a:pt x="186" y="498"/>
                  </a:lnTo>
                  <a:lnTo>
                    <a:pt x="224" y="508"/>
                  </a:lnTo>
                  <a:lnTo>
                    <a:pt x="224" y="508"/>
                  </a:lnTo>
                  <a:lnTo>
                    <a:pt x="244" y="514"/>
                  </a:lnTo>
                  <a:lnTo>
                    <a:pt x="244" y="514"/>
                  </a:lnTo>
                  <a:lnTo>
                    <a:pt x="258" y="518"/>
                  </a:lnTo>
                  <a:lnTo>
                    <a:pt x="258" y="735"/>
                  </a:lnTo>
                  <a:lnTo>
                    <a:pt x="258" y="735"/>
                  </a:lnTo>
                  <a:lnTo>
                    <a:pt x="234" y="729"/>
                  </a:lnTo>
                  <a:lnTo>
                    <a:pt x="214" y="721"/>
                  </a:lnTo>
                  <a:lnTo>
                    <a:pt x="194" y="707"/>
                  </a:lnTo>
                  <a:lnTo>
                    <a:pt x="178" y="693"/>
                  </a:lnTo>
                  <a:lnTo>
                    <a:pt x="178" y="693"/>
                  </a:lnTo>
                  <a:lnTo>
                    <a:pt x="170" y="683"/>
                  </a:lnTo>
                  <a:lnTo>
                    <a:pt x="164" y="673"/>
                  </a:lnTo>
                  <a:lnTo>
                    <a:pt x="158" y="663"/>
                  </a:lnTo>
                  <a:lnTo>
                    <a:pt x="154" y="651"/>
                  </a:lnTo>
                  <a:lnTo>
                    <a:pt x="148" y="627"/>
                  </a:lnTo>
                  <a:lnTo>
                    <a:pt x="146" y="599"/>
                  </a:lnTo>
                  <a:lnTo>
                    <a:pt x="0" y="599"/>
                  </a:lnTo>
                  <a:lnTo>
                    <a:pt x="0" y="599"/>
                  </a:lnTo>
                  <a:lnTo>
                    <a:pt x="4" y="629"/>
                  </a:lnTo>
                  <a:lnTo>
                    <a:pt x="10" y="657"/>
                  </a:lnTo>
                  <a:lnTo>
                    <a:pt x="16" y="683"/>
                  </a:lnTo>
                  <a:lnTo>
                    <a:pt x="24" y="707"/>
                  </a:lnTo>
                  <a:lnTo>
                    <a:pt x="36" y="729"/>
                  </a:lnTo>
                  <a:lnTo>
                    <a:pt x="48" y="749"/>
                  </a:lnTo>
                  <a:lnTo>
                    <a:pt x="60" y="767"/>
                  </a:lnTo>
                  <a:lnTo>
                    <a:pt x="76" y="785"/>
                  </a:lnTo>
                  <a:lnTo>
                    <a:pt x="76" y="785"/>
                  </a:lnTo>
                  <a:lnTo>
                    <a:pt x="94" y="799"/>
                  </a:lnTo>
                  <a:lnTo>
                    <a:pt x="112" y="813"/>
                  </a:lnTo>
                  <a:lnTo>
                    <a:pt x="132" y="825"/>
                  </a:lnTo>
                  <a:lnTo>
                    <a:pt x="154" y="833"/>
                  </a:lnTo>
                  <a:lnTo>
                    <a:pt x="178" y="841"/>
                  </a:lnTo>
                  <a:lnTo>
                    <a:pt x="202" y="849"/>
                  </a:lnTo>
                  <a:lnTo>
                    <a:pt x="230" y="853"/>
                  </a:lnTo>
                  <a:lnTo>
                    <a:pt x="258" y="855"/>
                  </a:lnTo>
                  <a:lnTo>
                    <a:pt x="258" y="945"/>
                  </a:lnTo>
                  <a:lnTo>
                    <a:pt x="318" y="945"/>
                  </a:lnTo>
                  <a:lnTo>
                    <a:pt x="318" y="855"/>
                  </a:lnTo>
                  <a:lnTo>
                    <a:pt x="318" y="855"/>
                  </a:lnTo>
                  <a:lnTo>
                    <a:pt x="356" y="851"/>
                  </a:lnTo>
                  <a:lnTo>
                    <a:pt x="390" y="845"/>
                  </a:lnTo>
                  <a:lnTo>
                    <a:pt x="420" y="837"/>
                  </a:lnTo>
                  <a:lnTo>
                    <a:pt x="446" y="825"/>
                  </a:lnTo>
                  <a:lnTo>
                    <a:pt x="446" y="825"/>
                  </a:lnTo>
                  <a:lnTo>
                    <a:pt x="470" y="811"/>
                  </a:lnTo>
                  <a:lnTo>
                    <a:pt x="492" y="797"/>
                  </a:lnTo>
                  <a:lnTo>
                    <a:pt x="510" y="781"/>
                  </a:lnTo>
                  <a:lnTo>
                    <a:pt x="526" y="765"/>
                  </a:lnTo>
                  <a:lnTo>
                    <a:pt x="526" y="765"/>
                  </a:lnTo>
                  <a:lnTo>
                    <a:pt x="540" y="749"/>
                  </a:lnTo>
                  <a:lnTo>
                    <a:pt x="550" y="733"/>
                  </a:lnTo>
                  <a:lnTo>
                    <a:pt x="560" y="715"/>
                  </a:lnTo>
                  <a:lnTo>
                    <a:pt x="566" y="697"/>
                  </a:lnTo>
                  <a:lnTo>
                    <a:pt x="566" y="697"/>
                  </a:lnTo>
                  <a:lnTo>
                    <a:pt x="576" y="667"/>
                  </a:lnTo>
                  <a:lnTo>
                    <a:pt x="578" y="653"/>
                  </a:lnTo>
                  <a:lnTo>
                    <a:pt x="578" y="641"/>
                  </a:lnTo>
                  <a:lnTo>
                    <a:pt x="578" y="641"/>
                  </a:lnTo>
                  <a:lnTo>
                    <a:pt x="578" y="613"/>
                  </a:lnTo>
                  <a:lnTo>
                    <a:pt x="574" y="581"/>
                  </a:lnTo>
                  <a:lnTo>
                    <a:pt x="574" y="581"/>
                  </a:lnTo>
                  <a:lnTo>
                    <a:pt x="572" y="565"/>
                  </a:lnTo>
                  <a:lnTo>
                    <a:pt x="566" y="546"/>
                  </a:lnTo>
                  <a:lnTo>
                    <a:pt x="560" y="530"/>
                  </a:lnTo>
                  <a:lnTo>
                    <a:pt x="552" y="514"/>
                  </a:lnTo>
                  <a:lnTo>
                    <a:pt x="552" y="514"/>
                  </a:lnTo>
                  <a:close/>
                  <a:moveTo>
                    <a:pt x="258" y="370"/>
                  </a:moveTo>
                  <a:lnTo>
                    <a:pt x="258" y="370"/>
                  </a:lnTo>
                  <a:lnTo>
                    <a:pt x="234" y="364"/>
                  </a:lnTo>
                  <a:lnTo>
                    <a:pt x="216" y="358"/>
                  </a:lnTo>
                  <a:lnTo>
                    <a:pt x="198" y="350"/>
                  </a:lnTo>
                  <a:lnTo>
                    <a:pt x="186" y="340"/>
                  </a:lnTo>
                  <a:lnTo>
                    <a:pt x="186" y="340"/>
                  </a:lnTo>
                  <a:lnTo>
                    <a:pt x="176" y="330"/>
                  </a:lnTo>
                  <a:lnTo>
                    <a:pt x="170" y="318"/>
                  </a:lnTo>
                  <a:lnTo>
                    <a:pt x="166" y="304"/>
                  </a:lnTo>
                  <a:lnTo>
                    <a:pt x="164" y="288"/>
                  </a:lnTo>
                  <a:lnTo>
                    <a:pt x="164" y="288"/>
                  </a:lnTo>
                  <a:lnTo>
                    <a:pt x="166" y="268"/>
                  </a:lnTo>
                  <a:lnTo>
                    <a:pt x="172" y="250"/>
                  </a:lnTo>
                  <a:lnTo>
                    <a:pt x="172" y="250"/>
                  </a:lnTo>
                  <a:lnTo>
                    <a:pt x="182" y="236"/>
                  </a:lnTo>
                  <a:lnTo>
                    <a:pt x="194" y="222"/>
                  </a:lnTo>
                  <a:lnTo>
                    <a:pt x="194" y="222"/>
                  </a:lnTo>
                  <a:lnTo>
                    <a:pt x="208" y="214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40" y="202"/>
                  </a:lnTo>
                  <a:lnTo>
                    <a:pt x="258" y="202"/>
                  </a:lnTo>
                  <a:lnTo>
                    <a:pt x="258" y="370"/>
                  </a:lnTo>
                  <a:close/>
                  <a:moveTo>
                    <a:pt x="420" y="677"/>
                  </a:moveTo>
                  <a:lnTo>
                    <a:pt x="420" y="677"/>
                  </a:lnTo>
                  <a:lnTo>
                    <a:pt x="408" y="693"/>
                  </a:lnTo>
                  <a:lnTo>
                    <a:pt x="394" y="707"/>
                  </a:lnTo>
                  <a:lnTo>
                    <a:pt x="394" y="707"/>
                  </a:lnTo>
                  <a:lnTo>
                    <a:pt x="378" y="719"/>
                  </a:lnTo>
                  <a:lnTo>
                    <a:pt x="358" y="727"/>
                  </a:lnTo>
                  <a:lnTo>
                    <a:pt x="358" y="727"/>
                  </a:lnTo>
                  <a:lnTo>
                    <a:pt x="338" y="733"/>
                  </a:lnTo>
                  <a:lnTo>
                    <a:pt x="318" y="735"/>
                  </a:lnTo>
                  <a:lnTo>
                    <a:pt x="318" y="536"/>
                  </a:lnTo>
                  <a:lnTo>
                    <a:pt x="318" y="536"/>
                  </a:lnTo>
                  <a:lnTo>
                    <a:pt x="348" y="544"/>
                  </a:lnTo>
                  <a:lnTo>
                    <a:pt x="372" y="554"/>
                  </a:lnTo>
                  <a:lnTo>
                    <a:pt x="390" y="562"/>
                  </a:lnTo>
                  <a:lnTo>
                    <a:pt x="406" y="573"/>
                  </a:lnTo>
                  <a:lnTo>
                    <a:pt x="406" y="573"/>
                  </a:lnTo>
                  <a:lnTo>
                    <a:pt x="416" y="585"/>
                  </a:lnTo>
                  <a:lnTo>
                    <a:pt x="424" y="599"/>
                  </a:lnTo>
                  <a:lnTo>
                    <a:pt x="430" y="615"/>
                  </a:lnTo>
                  <a:lnTo>
                    <a:pt x="430" y="635"/>
                  </a:lnTo>
                  <a:lnTo>
                    <a:pt x="430" y="635"/>
                  </a:lnTo>
                  <a:lnTo>
                    <a:pt x="430" y="647"/>
                  </a:lnTo>
                  <a:lnTo>
                    <a:pt x="428" y="657"/>
                  </a:lnTo>
                  <a:lnTo>
                    <a:pt x="426" y="667"/>
                  </a:lnTo>
                  <a:lnTo>
                    <a:pt x="420" y="677"/>
                  </a:lnTo>
                  <a:lnTo>
                    <a:pt x="420" y="677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78191" tIns="39096" rIns="78191" bIns="39096" numCol="1" anchor="t" anchorCtr="0" compatLnSpc="1"/>
            <a:lstStyle/>
            <a:p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90968" y="6348160"/>
            <a:ext cx="5124886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Outreach and Universal Leadership Limited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F5D1-1D08-4052-A39A-36F56078DC4A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3" y="2579398"/>
            <a:ext cx="9905998" cy="1478570"/>
          </a:xfrm>
        </p:spPr>
        <p:txBody>
          <a:bodyPr/>
          <a:lstStyle/>
          <a:p>
            <a:pPr algn="ctr"/>
            <a:r>
              <a:rPr lang="en-IN" dirty="0" smtClean="0"/>
              <a:t>our understanding of THE requirement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CONTEXT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811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BRC LIMITED headquartered in Noida would like to implement an system  for their construction site in Assam.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Soul Limited would like to demonstrate existing capability in ERP area and decide on the next steps.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F5D1-1D08-4052-A39A-36F56078DC4A}" type="datetime6">
              <a:rPr lang="en-I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Sustainable Outreach and Universal Leadership Limited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01676"/>
            <a:ext cx="10357860" cy="554500"/>
          </a:xfrm>
        </p:spPr>
        <p:txBody>
          <a:bodyPr>
            <a:normAutofit fontScale="90000"/>
          </a:bodyPr>
          <a:lstStyle/>
          <a:p>
            <a:br>
              <a:rPr lang="en-IN" dirty="0" smtClean="0"/>
            </a:br>
            <a:r>
              <a:rPr lang="en-IN" dirty="0" smtClean="0"/>
              <a:t>our understanding of construction INDUSTRY PROCESSES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94196"/>
            <a:ext cx="10200843" cy="4608946"/>
          </a:xfrm>
        </p:spPr>
        <p:txBody>
          <a:bodyPr>
            <a:normAutofit/>
          </a:bodyPr>
          <a:lstStyle/>
          <a:p>
            <a:r>
              <a:rPr lang="en-IN" dirty="0" smtClean="0"/>
              <a:t>Initiation : Presales, Bidding, Tender, Contract ,Legal ,Plan Approval, Design</a:t>
            </a:r>
            <a:endParaRPr lang="en-IN" dirty="0" smtClean="0"/>
          </a:p>
          <a:p>
            <a:r>
              <a:rPr lang="en-IN" dirty="0" smtClean="0"/>
              <a:t>Execution : Operation management, Project Handling </a:t>
            </a:r>
            <a:r>
              <a:rPr lang="en-US" altLang="en-IN" dirty="0" smtClean="0"/>
              <a:t>,</a:t>
            </a:r>
            <a:r>
              <a:rPr lang="en-IN" dirty="0" smtClean="0"/>
              <a:t>Procurements</a:t>
            </a:r>
            <a:endParaRPr lang="en-IN" dirty="0" smtClean="0"/>
          </a:p>
          <a:p>
            <a:r>
              <a:rPr lang="en-IN" dirty="0" smtClean="0"/>
              <a:t>Monitoring : Quality control, Vendor and Sub contractor management</a:t>
            </a:r>
            <a:endParaRPr lang="en-IN" dirty="0" smtClean="0"/>
          </a:p>
          <a:p>
            <a:r>
              <a:rPr lang="en-IN" dirty="0" smtClean="0"/>
              <a:t>Closure/Delivery/Registration : Project closure and Accounting, Compliance management</a:t>
            </a:r>
            <a:endParaRPr lang="en-IN" dirty="0" smtClean="0"/>
          </a:p>
          <a:p>
            <a:r>
              <a:rPr lang="en-IN" dirty="0" smtClean="0"/>
              <a:t>IT/Product Support : ERP implementation and post roll out support, Reporting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90F5D1-1D08-4052-A39A-36F56078DC4A}" type="datetime6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all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Sustainable Outreach and Universal Leadership Limited</a:t>
            </a: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095" y="501650"/>
            <a:ext cx="10672445" cy="554355"/>
          </a:xfrm>
        </p:spPr>
        <p:txBody>
          <a:bodyPr>
            <a:normAutofit fontScale="90000"/>
          </a:bodyPr>
          <a:lstStyle/>
          <a:p>
            <a:br>
              <a:rPr lang="en-IN" dirty="0" smtClean="0"/>
            </a:br>
            <a:r>
              <a:rPr lang="en-IN" dirty="0" smtClean="0">
                <a:sym typeface="+mn-ea"/>
              </a:rPr>
              <a:t>process areas that needs erp intervention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90F5D1-1D08-4052-A39A-36F56078DC4A}" type="datetime6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all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Sustainable Outreach and Universal Leadership Limited</a:t>
            </a: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75385" y="1544955"/>
            <a:ext cx="10483215" cy="4257675"/>
          </a:xfrm>
        </p:spPr>
        <p:txBody>
          <a:bodyPr>
            <a:normAutofit/>
          </a:bodyPr>
          <a:lstStyle/>
          <a:p>
            <a:r>
              <a:rPr lang="en-IN" dirty="0" smtClean="0"/>
              <a:t>Finance management : Online Payment, Account management</a:t>
            </a:r>
            <a:r>
              <a:rPr lang="en-US" altLang="en-IN" dirty="0" smtClean="0"/>
              <a:t>.</a:t>
            </a:r>
            <a:endParaRPr lang="en-IN" dirty="0" smtClean="0"/>
          </a:p>
          <a:p>
            <a:r>
              <a:rPr lang="en-IN" dirty="0" smtClean="0"/>
              <a:t>Asset Management : Asset tracking, Material management, Procurement management, Energy and Pollution monitoring, Asset movement</a:t>
            </a:r>
            <a:endParaRPr lang="en-IN" dirty="0" smtClean="0"/>
          </a:p>
          <a:p>
            <a:r>
              <a:rPr lang="en-IN" dirty="0" smtClean="0"/>
              <a:t>Workforce Management : Sub contractor management, Vendor Management, Labour management, Project planning and execution and monitoring</a:t>
            </a:r>
            <a:endParaRPr lang="en-IN" dirty="0" smtClean="0"/>
          </a:p>
          <a:p>
            <a:r>
              <a:rPr lang="en-IN" dirty="0" smtClean="0"/>
              <a:t>IT support : Engineering Design digitization, Online  bidding and compliance management.</a:t>
            </a:r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6773"/>
            <a:ext cx="9905998" cy="1007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makes it stands apart from other products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1535"/>
            <a:ext cx="10247024" cy="3620656"/>
          </a:xfrm>
        </p:spPr>
        <p:txBody>
          <a:bodyPr/>
          <a:lstStyle/>
          <a:p>
            <a:r>
              <a:rPr lang="en-US" dirty="0" smtClean="0"/>
              <a:t>ERP </a:t>
            </a:r>
            <a:r>
              <a:rPr lang="en-US" dirty="0"/>
              <a:t>is a full-featured </a:t>
            </a:r>
            <a:r>
              <a:rPr lang="en-US" dirty="0" smtClean="0"/>
              <a:t>web based business </a:t>
            </a:r>
            <a:r>
              <a:rPr lang="en-US" dirty="0"/>
              <a:t>management solution </a:t>
            </a:r>
            <a:r>
              <a:rPr lang="en-US" dirty="0" smtClean="0"/>
              <a:t>to </a:t>
            </a:r>
            <a:r>
              <a:rPr lang="en-US" dirty="0"/>
              <a:t>record all </a:t>
            </a:r>
            <a:r>
              <a:rPr lang="en-US" dirty="0" smtClean="0"/>
              <a:t>business </a:t>
            </a:r>
            <a:r>
              <a:rPr lang="en-US" dirty="0"/>
              <a:t>transactions </a:t>
            </a:r>
            <a:r>
              <a:rPr lang="en-US" dirty="0" smtClean="0"/>
              <a:t>in a product suite.</a:t>
            </a:r>
            <a:endParaRPr lang="en-US" dirty="0" smtClean="0"/>
          </a:p>
          <a:p>
            <a:r>
              <a:rPr lang="en-US" dirty="0" smtClean="0"/>
              <a:t>It supports out of box </a:t>
            </a:r>
            <a:r>
              <a:rPr lang="en-US" dirty="0"/>
              <a:t>multi-country, multi-company, </a:t>
            </a:r>
            <a:r>
              <a:rPr lang="en-US" dirty="0" smtClean="0"/>
              <a:t>multi-currency capabilities.</a:t>
            </a:r>
            <a:endParaRPr lang="en-US" dirty="0" smtClean="0"/>
          </a:p>
          <a:p>
            <a:r>
              <a:rPr lang="en-US" dirty="0" smtClean="0"/>
              <a:t>It has low code support to support  business processes and provides ease of customization for handling complex business scenarios.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90F5D1-1D08-4052-A39A-36F56078DC4A}" type="datetime6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all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Sustainable Outreach and Universal Leadership Limited</a:t>
            </a: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6773"/>
            <a:ext cx="9905998" cy="1007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REQUIREMENTS UNDERSTANDING(HIGH LEVEL)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990F5D1-1D08-4052-A39A-36F56078DC4A}" type="datetime6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all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Sustainable Outreach and Universal Leadership Limited</a:t>
            </a:r>
            <a:endParaRPr kumimoji="0" lang="en-US" sz="1050" b="0" i="0" u="none" strike="noStrike" kern="1200" cap="all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1141095" y="1367790"/>
          <a:ext cx="10339070" cy="426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660"/>
                <a:gridCol w="4550410"/>
              </a:tblGrid>
              <a:tr h="944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Customer Required Software Domain</a:t>
                      </a:r>
                      <a:endParaRPr lang="en-I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2800"/>
                        <a:t>ERP Existing Domain Mapping</a:t>
                      </a:r>
                      <a:endParaRPr lang="en-IN" altLang="en-US" sz="2800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Finance &amp; Accounting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PAYROLL,ACCOUNTING</a:t>
                      </a:r>
                      <a:endParaRPr lang="en-IN" alt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Purchase &amp; Inventory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BUY,STOCK</a:t>
                      </a:r>
                      <a:endParaRPr lang="en-IN" altLang="en-US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Project Management System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New Development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 Management System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New Development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Estimation, Bidding &amp; Tendering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New Development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2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Fixed Assets &amp; Maintenance (Tools &amp; Plants)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ASSET,</a:t>
                      </a:r>
                      <a:r>
                        <a:rPr lang="en-IN" altLang="en-US">
                          <a:solidFill>
                            <a:srgbClr val="FF0000"/>
                          </a:solidFill>
                        </a:rPr>
                        <a:t>New Development</a:t>
                      </a:r>
                      <a:endParaRPr lang="en-I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Engineering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STOCK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7188</Words>
  <Application>WPS Presentation</Application>
  <PresentationFormat>Widescreen</PresentationFormat>
  <Paragraphs>458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Trebuchet MS</vt:lpstr>
      <vt:lpstr>Calibri Light</vt:lpstr>
      <vt:lpstr>EYInterstate Light</vt:lpstr>
      <vt:lpstr>Microsoft YaHei</vt:lpstr>
      <vt:lpstr>Arial Unicode MS</vt:lpstr>
      <vt:lpstr>Tw Cen MT</vt:lpstr>
      <vt:lpstr>Calibri</vt:lpstr>
      <vt:lpstr>Calibri</vt:lpstr>
      <vt:lpstr>MS PGothic</vt:lpstr>
      <vt:lpstr>Arial</vt:lpstr>
      <vt:lpstr>EYInterstate Bold</vt:lpstr>
      <vt:lpstr>Tw Cen MT Condensed Extra Bold</vt:lpstr>
      <vt:lpstr>EYInterstate Light</vt:lpstr>
      <vt:lpstr>Times New Roman</vt:lpstr>
      <vt:lpstr>Yu Gothic UI</vt:lpstr>
      <vt:lpstr>Segoe Print</vt:lpstr>
      <vt:lpstr>Circuit</vt:lpstr>
      <vt:lpstr>ERP Implementation for badri rai Construction Limited (BRC Limited)</vt:lpstr>
      <vt:lpstr>About SOul - a kiit company</vt:lpstr>
      <vt:lpstr>OUR COMPETENCY AREAS</vt:lpstr>
      <vt:lpstr>our understanding of your requirement</vt:lpstr>
      <vt:lpstr>High Level CONTEXT</vt:lpstr>
      <vt:lpstr> our understanding of construction INDUSTRY PROCESSES </vt:lpstr>
      <vt:lpstr> process areas that needs erp intervention </vt:lpstr>
      <vt:lpstr>what makes it stands apart from other products</vt:lpstr>
      <vt:lpstr>what makes it stands apart from other products</vt:lpstr>
      <vt:lpstr>REQUIREMENTS MAPPING</vt:lpstr>
      <vt:lpstr>what makes it stands apart from other products</vt:lpstr>
      <vt:lpstr>our Delivery methodology</vt:lpstr>
      <vt:lpstr>OUr Approach to Agile Execution</vt:lpstr>
      <vt:lpstr>a tentative implementation plan</vt:lpstr>
      <vt:lpstr>a tentative STEADY STATE plan</vt:lpstr>
      <vt:lpstr>PowerPoint 演示文稿</vt:lpstr>
      <vt:lpstr>SOUL Serving the society with meaningful and sustainable solutions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debasis.mohapatra@soulunileaders.com</dc:creator>
  <cp:lastModifiedBy>KIIT</cp:lastModifiedBy>
  <cp:revision>119</cp:revision>
  <dcterms:created xsi:type="dcterms:W3CDTF">2021-10-12T05:31:00Z</dcterms:created>
  <dcterms:modified xsi:type="dcterms:W3CDTF">2022-01-25T12:47:44Z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7691D429534E4C088447324806B70E42</vt:lpwstr>
  </property>
  <property fmtid="{D5CDD505-2E9C-101B-9397-08002B2CF9AE}" pid="3" name="KSOProductBuildVer">
    <vt:lpwstr>1033-11.2.0.10463</vt:lpwstr>
  </property>
</Properties>
</file>