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10-Feb-2023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55320" y="41211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STATUS 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1894840"/>
          <a:ext cx="10627360" cy="3657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04260"/>
                <a:gridCol w="3480435"/>
                <a:gridCol w="3542665"/>
              </a:tblGrid>
              <a:tr h="52387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 ACCOMPLISHED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505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Server details were shared with WSC stakeholders for setting and configuring the base system application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Project plan shared and discussed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Track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8210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Production server requirements were shared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Track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8460"/>
            <a:ext cx="1097280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464945"/>
          <a:ext cx="10099040" cy="27971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0100"/>
                <a:gridCol w="1998345"/>
                <a:gridCol w="1997710"/>
                <a:gridCol w="1997710"/>
                <a:gridCol w="20351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 delay in discussing and capturing arequirements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schedule to be decided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20540"/>
          <a:ext cx="10099040" cy="2178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62480"/>
                <a:gridCol w="1990725"/>
                <a:gridCol w="1990725"/>
                <a:gridCol w="202755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2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sessions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Presentation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PROJECT STATUS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94</cp:revision>
  <dcterms:created xsi:type="dcterms:W3CDTF">2023-02-08T07:09:00Z</dcterms:created>
  <dcterms:modified xsi:type="dcterms:W3CDTF">2023-02-17T10:01:49Z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1033-11.2.0.11486</vt:lpwstr>
  </property>
</Properties>
</file>