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03-Mar-2023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627360" cy="37769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04260"/>
                <a:gridCol w="3480435"/>
                <a:gridCol w="3542665"/>
              </a:tblGrid>
              <a:tr h="44640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68680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requirement gathering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100774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highlight>
                          <a:srgbClr val="FFFF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8460"/>
            <a:ext cx="1097280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704340"/>
          <a:ext cx="10099040" cy="22853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0100"/>
                <a:gridCol w="1998345"/>
                <a:gridCol w="1997710"/>
                <a:gridCol w="1997710"/>
                <a:gridCol w="20351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to propose the requirements gathering schedule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62480"/>
                <a:gridCol w="1990725"/>
                <a:gridCol w="1990725"/>
                <a:gridCol w="202755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SME and SOUL team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sessions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Presentation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133</cp:revision>
  <dcterms:created xsi:type="dcterms:W3CDTF">2023-02-08T07:09:00Z</dcterms:created>
  <dcterms:modified xsi:type="dcterms:W3CDTF">2023-03-03T09:25:31Z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1033-11.2.0.11486</vt:lpwstr>
  </property>
</Properties>
</file>