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10-Mar-2023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627360" cy="36379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04260"/>
                <a:gridCol w="3480435"/>
                <a:gridCol w="3542665"/>
              </a:tblGrid>
              <a:tr h="44640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46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68680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SME and SOUL team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1007745">
                <a:tc>
                  <a:txBody>
                    <a:bodyPr/>
                    <a:p>
                      <a:pPr algn="l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requirement gathering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6915" y="1668780"/>
            <a:ext cx="10767695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612900"/>
          <a:ext cx="10049510" cy="2607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9910"/>
                <a:gridCol w="1814195"/>
                <a:gridCol w="2741295"/>
                <a:gridCol w="1689735"/>
                <a:gridCol w="19843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SME’s and users will collaborate with SOUL to document the requirements  as part of their scheduled training sessions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08480"/>
                <a:gridCol w="1797685"/>
                <a:gridCol w="2722245"/>
                <a:gridCol w="174307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Requirements will be documented during the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scheduled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sessions with WSC SME’s and users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sessions for WSC SME’s and users to browse the base version of ERP application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</Words>
  <Application>WPS Presentation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145</cp:revision>
  <dcterms:created xsi:type="dcterms:W3CDTF">2023-02-08T07:09:00Z</dcterms:created>
  <dcterms:modified xsi:type="dcterms:W3CDTF">2023-03-16T17:03:22Z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1033-11.2.0.11486</vt:lpwstr>
  </property>
</Properties>
</file>