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8" r:id="rId3"/>
    <p:sldId id="262" r:id="rId5"/>
    <p:sldId id="258" r:id="rId6"/>
    <p:sldId id="260" r:id="rId7"/>
    <p:sldId id="259" r:id="rId8"/>
    <p:sldId id="26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9C4"/>
    <a:srgbClr val="900DC1"/>
    <a:srgbClr val="78398D"/>
    <a:srgbClr val="76388E"/>
    <a:srgbClr val="231549"/>
    <a:srgbClr val="68368A"/>
    <a:srgbClr val="7F398C"/>
    <a:srgbClr val="4E2971"/>
    <a:srgbClr val="6A098E"/>
    <a:srgbClr val="F6E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17-Mar-2023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82320" y="2096770"/>
          <a:ext cx="10424795" cy="34410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535680"/>
                <a:gridCol w="3413760"/>
                <a:gridCol w="3475355"/>
              </a:tblGrid>
              <a:tr h="39878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9061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sessions for WSC SME’s and users to understand the base version of ERP application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92D050"/>
                    </a:solidFill>
                  </a:tcPr>
                </a:tc>
              </a:tr>
              <a:tr h="815975">
                <a:tc>
                  <a:txBody>
                    <a:bodyPr/>
                    <a:p>
                      <a:pPr algn="l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Start of gap analysis and requirement study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(13th Mar 2023)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							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1995" y="1857375"/>
            <a:ext cx="10769600" cy="4269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046480" y="1612900"/>
          <a:ext cx="10049510" cy="26073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19910"/>
                <a:gridCol w="1814195"/>
                <a:gridCol w="2741295"/>
                <a:gridCol w="1689735"/>
                <a:gridCol w="1984375"/>
              </a:tblGrid>
              <a:tr h="36576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project completion date should be reviwed and revised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5048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430657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08480"/>
                <a:gridCol w="1797685"/>
                <a:gridCol w="2722245"/>
                <a:gridCol w="1743075"/>
                <a:gridCol w="202755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09600" y="2331720"/>
          <a:ext cx="10897235" cy="2378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96335"/>
                <a:gridCol w="3566795"/>
                <a:gridCol w="3634105"/>
              </a:tblGrid>
              <a:tr h="46355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50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requirement study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In-Progress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WPS Presentation</Application>
  <PresentationFormat>Widescreen</PresentationFormat>
  <Paragraphs>169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</vt:lpstr>
      <vt:lpstr>OVERALL PROJECT PROGRESS TIMELINE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172</cp:revision>
  <dcterms:created xsi:type="dcterms:W3CDTF">2023-02-08T07:09:00Z</dcterms:created>
  <dcterms:modified xsi:type="dcterms:W3CDTF">2023-03-17T19:49:34Z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1033-11.2.0.11513</vt:lpwstr>
  </property>
</Properties>
</file>