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24-Mar-2023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34410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35680"/>
                <a:gridCol w="3413760"/>
                <a:gridCol w="3475355"/>
              </a:tblGrid>
              <a:tr h="39878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(20th Mar 2023)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970" y="1748155"/>
            <a:ext cx="10640060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612900"/>
          <a:ext cx="10049510" cy="2607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9910"/>
                <a:gridCol w="1814195"/>
                <a:gridCol w="2741295"/>
                <a:gridCol w="1689735"/>
                <a:gridCol w="19843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project completion date should be reviwed and revised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08480"/>
                <a:gridCol w="1797685"/>
                <a:gridCol w="2722245"/>
                <a:gridCol w="174307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 study of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In-Progress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180</cp:revision>
  <dcterms:created xsi:type="dcterms:W3CDTF">2023-02-08T07:09:00Z</dcterms:created>
  <dcterms:modified xsi:type="dcterms:W3CDTF">2023-03-24T12:23:53Z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1033-11.2.0.11513</vt:lpwstr>
  </property>
</Properties>
</file>