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C9C-6738-44A5-AD70-0177F04F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0907E-60DF-45E3-80CE-6BA42EC1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1789-B51B-4C61-A00E-77E0302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D688-7045-4E84-852C-5C151B56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5B30-9DF6-4696-9534-E9EEA6F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58A9-B0B4-43AC-B9ED-91050236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091E9-D13E-4935-ACD9-35AEC6F9C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4C94-9913-4156-8F63-AC63B25A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D2FD-8F24-4765-8C68-590ED2E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CE263-9EE4-4F58-A508-05B9E2C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8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99D10-5955-4A5A-9539-03E61252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C2EB-E559-4120-B7F4-0E6812ED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2DF6-A55D-47A5-B056-C05B874E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C60E-46CB-4D3E-A622-6FEAC403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4E9F-0BEF-403B-820F-B5C62B08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45DA-6029-422B-BB9D-BB77651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6E13-0816-47D1-B1F9-2A184AFD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912A-5C2B-4950-B96C-ED8E9B0D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D31C-F440-40B3-853E-2ACF975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B421-3D45-4E2E-94F4-0F1BF390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7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AC77-AB29-4C9C-9569-B4118390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64A5-87A7-4B4C-B229-E746DC2C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E236-8B56-489E-AFAE-89B0DA96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C19F-0CEF-4BAD-B6C2-334618B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56CB-FE27-4626-8FEE-D37C75CB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FB03-3A50-4392-85E6-B7D6C475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58F5-930D-4124-8C7A-1E9E9E216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A014-126E-4F1D-AB0D-52E8DB0E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1C47D-1AC1-45B3-929A-CF5BFE44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5293-C4E1-4001-AD6B-4B9CFF4E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2BE1-DF26-4BFD-9D00-DAB6BB86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B98A-FE68-4B80-99BF-DC29730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E943-67DF-408A-B102-99BB23D9D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6686E-8B10-49F6-85CB-9590880D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4504B-B652-4CEF-9CE0-391ECEC2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60386-ABE0-48D7-A3AC-FA649A8D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32602-5C4B-4ABE-8AFB-916486B6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C5D51-B97C-49B3-8B54-EBAB8591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4EA9-EF0E-402A-B511-9A028F87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8D4-4F3B-472F-B4B8-FFE24B3A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C3C56-84E6-4A66-BAA6-507983EC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4E3A6-D7CA-495E-9F2E-AEB11435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B565B-B20C-45A2-9939-4F57A9A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1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5C141-2D87-4A97-84C0-1152CEFE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2E52F-34F0-4C28-9D9B-A938F2D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E4955-40BC-41A0-B330-F2D1FAD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4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4117-76E0-48B1-9327-3399DDD2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6D05-4FA0-4E7F-91AC-662DB98B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4DEDC-F18E-4FA4-9583-88875DBC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1405-C486-48F7-831C-6D71434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0B385-6DC2-42D9-B02F-863B90B2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1F6B2-67BF-4D0D-9FE8-AC0CE7D0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7DE6-9596-4D31-865D-7CFD9770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429C5-5FDE-4075-8D47-2ACFA3AD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AC89-554A-40B3-8DD7-FB7FFF2B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DD16-4242-4A72-A335-36AEE6B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C92B5-0A38-458A-9FF5-375CD16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7983E-AB81-42B3-888D-B31C0BAD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0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AD9D9-152E-4652-9795-49203057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46A1-8F82-47CE-B6C9-8EE0350F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76F1-524F-44D4-BDAC-2940E9B4B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DCB0-35E1-428D-BBAA-EC88C5350D04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165F-88DD-44C5-B869-3D768AC06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E99B-CEAC-4BFF-97F2-1C84AB54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9C15-5ABC-4EE6-9FDA-6A650EFC0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0F16C-CE59-40E4-9379-34CCC7FF2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1" y="1093677"/>
            <a:ext cx="5557159" cy="2191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D559B4-CD1B-4F12-9617-8732650FC4C7}"/>
              </a:ext>
            </a:extLst>
          </p:cNvPr>
          <p:cNvSpPr txBox="1"/>
          <p:nvPr/>
        </p:nvSpPr>
        <p:spPr>
          <a:xfrm flipH="1">
            <a:off x="3221081" y="4378236"/>
            <a:ext cx="654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50000"/>
                  </a:schemeClr>
                </a:solidFill>
              </a:rPr>
              <a:t>EDA of English Premier League </a:t>
            </a:r>
          </a:p>
          <a:p>
            <a:r>
              <a:rPr lang="en-IN" sz="3600" b="1" dirty="0">
                <a:solidFill>
                  <a:schemeClr val="accent5">
                    <a:lumMod val="50000"/>
                  </a:schemeClr>
                </a:solidFill>
              </a:rPr>
              <a:t>                  1993-2018</a:t>
            </a:r>
          </a:p>
        </p:txBody>
      </p:sp>
    </p:spTree>
    <p:extLst>
      <p:ext uri="{BB962C8B-B14F-4D97-AF65-F5344CB8AC3E}">
        <p14:creationId xmlns:p14="http://schemas.microsoft.com/office/powerpoint/2010/main" val="37635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5"/>
    </mc:Choice>
    <mc:Fallback xmlns="">
      <p:transition spd="slow" advTm="141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A1597-F446-4DAE-ABA4-496A7D1EC528}"/>
              </a:ext>
            </a:extLst>
          </p:cNvPr>
          <p:cNvSpPr txBox="1"/>
          <p:nvPr/>
        </p:nvSpPr>
        <p:spPr>
          <a:xfrm>
            <a:off x="1951019" y="487679"/>
            <a:ext cx="828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many home and away games are won by a team in a particular season?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1436D-3F9D-498E-8802-6B33EC96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91666"/>
            <a:ext cx="5695406" cy="4186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D025E-F73D-4F7F-A281-BF8530E3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04" y="1491666"/>
            <a:ext cx="5597313" cy="4186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AB7A2-DA65-421C-B385-78F09ED8450D}"/>
              </a:ext>
            </a:extLst>
          </p:cNvPr>
          <p:cNvSpPr txBox="1"/>
          <p:nvPr/>
        </p:nvSpPr>
        <p:spPr>
          <a:xfrm flipH="1">
            <a:off x="1289466" y="6031767"/>
            <a:ext cx="1117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Newcastle United has the most number of home wins and Manchester United has the most number of away wins.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18178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320C3-FFD7-4C88-A02A-87DC1EB27337}"/>
              </a:ext>
            </a:extLst>
          </p:cNvPr>
          <p:cNvSpPr txBox="1"/>
          <p:nvPr/>
        </p:nvSpPr>
        <p:spPr>
          <a:xfrm>
            <a:off x="1165900" y="235131"/>
            <a:ext cx="986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Which season was the most successful season for a particular team between 1993 to 2018?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8DA0-0344-433A-9F30-F42EBE88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1271381"/>
            <a:ext cx="11288888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A7C62-2CC1-46FA-9EB7-8C9249615E45}"/>
              </a:ext>
            </a:extLst>
          </p:cNvPr>
          <p:cNvSpPr txBox="1"/>
          <p:nvPr/>
        </p:nvSpPr>
        <p:spPr>
          <a:xfrm>
            <a:off x="1981200" y="343898"/>
            <a:ext cx="835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which season most number of games was played between 1993 to 2018?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E778E-D878-4A51-AF79-DBB2A60A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8" y="1099027"/>
            <a:ext cx="9100458" cy="4247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5BE3A-8EAF-4947-AF11-256D0697258B}"/>
              </a:ext>
            </a:extLst>
          </p:cNvPr>
          <p:cNvSpPr txBox="1"/>
          <p:nvPr/>
        </p:nvSpPr>
        <p:spPr>
          <a:xfrm>
            <a:off x="1532708" y="5656104"/>
            <a:ext cx="6892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Most number of matches was played in the season 1993-94.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From 1995-96 season onwards in each season total 380 games were played.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608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"/>
    </mc:Choice>
    <mc:Fallback xmlns="">
      <p:transition spd="slow" advTm="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173D5-8285-488A-A795-A2CFF307CECD}"/>
              </a:ext>
            </a:extLst>
          </p:cNvPr>
          <p:cNvSpPr txBox="1"/>
          <p:nvPr/>
        </p:nvSpPr>
        <p:spPr>
          <a:xfrm>
            <a:off x="1623173" y="339633"/>
            <a:ext cx="8945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total number of goals scored between 1993-94 to 2017-18 per season?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ADB56-7B09-4570-AFF3-79B9DE96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4" y="1267814"/>
            <a:ext cx="8412032" cy="4164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0E79E-5939-46C7-AEC4-6C76078B1C00}"/>
              </a:ext>
            </a:extLst>
          </p:cNvPr>
          <p:cNvSpPr txBox="1"/>
          <p:nvPr/>
        </p:nvSpPr>
        <p:spPr>
          <a:xfrm>
            <a:off x="1328493" y="5710491"/>
            <a:ext cx="1041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1993-94 season was the highest scoring season and 2006-07 season was the lowest scoring season among all the 25 seasons.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754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3"/>
    </mc:Choice>
    <mc:Fallback xmlns="">
      <p:transition spd="slow" advTm="32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2AB14-9696-4B3A-A02F-87868766FAB1}"/>
              </a:ext>
            </a:extLst>
          </p:cNvPr>
          <p:cNvSpPr txBox="1"/>
          <p:nvPr/>
        </p:nvSpPr>
        <p:spPr>
          <a:xfrm>
            <a:off x="2177144" y="452845"/>
            <a:ext cx="7974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average number of goals scored per match in all the seasons?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225DB-38B0-47F6-B2C0-01C42EC1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65" y="1143018"/>
            <a:ext cx="8614683" cy="4282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CD7C9-E2F8-47C0-8815-45A6B09A103F}"/>
              </a:ext>
            </a:extLst>
          </p:cNvPr>
          <p:cNvSpPr txBox="1"/>
          <p:nvPr/>
        </p:nvSpPr>
        <p:spPr>
          <a:xfrm>
            <a:off x="1701065" y="5574158"/>
            <a:ext cx="7341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2011-12 season has the highest average number of goals per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2006-07 season has the lowest average number of goals per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average goal has been around 2.45 to 2.80 per match between 1993 to 2018.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655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50984-D17F-432E-A683-C5258ED2019B}"/>
              </a:ext>
            </a:extLst>
          </p:cNvPr>
          <p:cNvSpPr txBox="1"/>
          <p:nvPr/>
        </p:nvSpPr>
        <p:spPr>
          <a:xfrm>
            <a:off x="979715" y="326571"/>
            <a:ext cx="10478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 which season the home team scored more goals then the away team at full time or vice versa?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F465-092C-4FBB-820B-6F0361703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84" y="899177"/>
            <a:ext cx="8573786" cy="4579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F6782-ECDC-4819-8745-3567B1100D2A}"/>
              </a:ext>
            </a:extLst>
          </p:cNvPr>
          <p:cNvSpPr txBox="1"/>
          <p:nvPr/>
        </p:nvSpPr>
        <p:spPr>
          <a:xfrm>
            <a:off x="696686" y="5558681"/>
            <a:ext cx="11381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 every season between 1993 to 2018, the total number of goals scored by Home Teams in more than the Away Teams. </a:t>
            </a:r>
          </a:p>
          <a:p>
            <a:r>
              <a:rPr lang="en-US" sz="1600" b="1" dirty="0"/>
              <a:t>It reflects the added advantage of playing a home game.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094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7"/>
    </mc:Choice>
    <mc:Fallback xmlns="">
      <p:transition spd="slow" advTm="30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B44F3-26DA-4F48-81DB-6E1AE60F90D8}"/>
              </a:ext>
            </a:extLst>
          </p:cNvPr>
          <p:cNvSpPr txBox="1"/>
          <p:nvPr/>
        </p:nvSpPr>
        <p:spPr>
          <a:xfrm>
            <a:off x="477113" y="347908"/>
            <a:ext cx="1144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Which are the top 4 teams whose average point earned in all the away &amp; home games per season are the highest?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04212-77B0-4D56-9207-E34EDD70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3" y="1594301"/>
            <a:ext cx="5227001" cy="2819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B07F1-3CFD-49F7-BBDF-2019DE57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738"/>
            <a:ext cx="5454656" cy="281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B39D6-5380-414F-B5D0-C2F094A4E728}"/>
              </a:ext>
            </a:extLst>
          </p:cNvPr>
          <p:cNvSpPr txBox="1"/>
          <p:nvPr/>
        </p:nvSpPr>
        <p:spPr>
          <a:xfrm>
            <a:off x="477113" y="4971311"/>
            <a:ext cx="1158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Manchester United have the highest number of average goals scored all the 25 seasons in all the away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Manchester United, Arsenal, Chelsea &amp; Liverpool have scored at least 1 goals on an average in all the home games for 25 seasons.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484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4CB03-3536-49D0-8033-3712B86555C1}"/>
              </a:ext>
            </a:extLst>
          </p:cNvPr>
          <p:cNvSpPr txBox="1"/>
          <p:nvPr/>
        </p:nvSpPr>
        <p:spPr>
          <a:xfrm>
            <a:off x="475745" y="760992"/>
            <a:ext cx="11309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the average point required to finish within the top 4 in EPL and qualify for the Champions League?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0CA73-670B-4B72-9D64-2D4DA6141531}"/>
              </a:ext>
            </a:extLst>
          </p:cNvPr>
          <p:cNvSpPr txBox="1"/>
          <p:nvPr/>
        </p:nvSpPr>
        <p:spPr>
          <a:xfrm flipH="1">
            <a:off x="788124" y="1910330"/>
            <a:ext cx="1061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To finish in top 4 of EPL and to qualify in Champions League, a team in an average has to gain 77 points or more.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7757A-3083-491E-B401-994FE54DC8A1}"/>
              </a:ext>
            </a:extLst>
          </p:cNvPr>
          <p:cNvSpPr txBox="1"/>
          <p:nvPr/>
        </p:nvSpPr>
        <p:spPr>
          <a:xfrm>
            <a:off x="631462" y="3575983"/>
            <a:ext cx="10998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the average point required to stay above the bottom 3 and not get relegated from the EPL?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E99F8-B580-472B-973C-00C748B55FE0}"/>
              </a:ext>
            </a:extLst>
          </p:cNvPr>
          <p:cNvSpPr txBox="1"/>
          <p:nvPr/>
        </p:nvSpPr>
        <p:spPr>
          <a:xfrm>
            <a:off x="1752225" y="5057420"/>
            <a:ext cx="906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 per the analysis, a team has to gather more than 34 points to avoid relegation in the league.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88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5C612-66B4-483C-B996-327E874F55FD}"/>
              </a:ext>
            </a:extLst>
          </p:cNvPr>
          <p:cNvSpPr txBox="1"/>
          <p:nvPr/>
        </p:nvSpPr>
        <p:spPr>
          <a:xfrm>
            <a:off x="831385" y="502920"/>
            <a:ext cx="10529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percentage of winning or losing or ending a game in a draw from the half time result?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247BB-7F17-432B-9BD8-233157A7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35" y="1410985"/>
            <a:ext cx="5861673" cy="4002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7428C-CAA5-4722-8C89-69A9A805E288}"/>
              </a:ext>
            </a:extLst>
          </p:cNvPr>
          <p:cNvSpPr txBox="1"/>
          <p:nvPr/>
        </p:nvSpPr>
        <p:spPr>
          <a:xfrm>
            <a:off x="3053377" y="5770305"/>
            <a:ext cx="5883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81% times the home team wins the game if it leads at half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68% times the away team wins the game if it leads at half time.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426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1EA4-99A4-48DB-9977-7106147667E7}"/>
              </a:ext>
            </a:extLst>
          </p:cNvPr>
          <p:cNvSpPr txBox="1"/>
          <p:nvPr/>
        </p:nvSpPr>
        <p:spPr>
          <a:xfrm>
            <a:off x="4267743" y="818606"/>
            <a:ext cx="3656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Which season has the top score?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56A8B-92D3-4F54-A3FD-02617E63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638177"/>
            <a:ext cx="7658385" cy="45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SUBASISH MONDAL</dc:creator>
  <cp:lastModifiedBy>SUBASISH MONDAL</cp:lastModifiedBy>
  <cp:revision>39</cp:revision>
  <dcterms:created xsi:type="dcterms:W3CDTF">2021-08-19T06:01:19Z</dcterms:created>
  <dcterms:modified xsi:type="dcterms:W3CDTF">2021-08-19T10:18:28Z</dcterms:modified>
</cp:coreProperties>
</file>