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8"/>
  </p:notesMasterIdLst>
  <p:sldIdLst>
    <p:sldId id="263" r:id="rId2"/>
    <p:sldId id="258" r:id="rId3"/>
    <p:sldId id="259" r:id="rId4"/>
    <p:sldId id="260" r:id="rId5"/>
    <p:sldId id="261" r:id="rId6"/>
    <p:sldId id="264" r:id="rId7"/>
  </p:sldIdLst>
  <p:sldSz cx="9144000" cy="6858000" type="screen4x3"/>
  <p:notesSz cx="6858000" cy="9144000"/>
  <p:embeddedFontLst>
    <p:embeddedFont>
      <p:font typeface="Calibri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65E89-E24D-4A08-A161-75A2C172318F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681AF-D60C-49DF-BC96-3D8AFCCE6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904E2-6D97-4871-8163-5FE57B261807}" type="slidenum">
              <a:rPr lang="en-US"/>
              <a:pPr/>
              <a:t>2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8CD15-0E17-41AC-81F6-531EB94446A5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B88B-EECD-48C6-8C3C-26FF44F6FD18}" type="slidenum">
              <a:rPr lang="en-US"/>
              <a:pPr/>
              <a:t>4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884560-4D9E-4312-90A7-B071FE4AA6A5}" type="slidenum">
              <a:rPr lang="en-US"/>
              <a:pPr/>
              <a:t>5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447485-7A61-4E6A-B404-1E3A44C92954}" type="slidenum">
              <a:rPr lang="en-US"/>
              <a:pPr/>
              <a:t>6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4" y="-8092"/>
            <a:ext cx="9142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9488" y="3576679"/>
            <a:ext cx="7772400" cy="791039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488" y="4476909"/>
            <a:ext cx="6858000" cy="54857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D8B5-9B66-4A46-B799-D036641F3AB1}" type="datetime1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79488" y="1797050"/>
            <a:ext cx="6392862" cy="1123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2166" y="6247051"/>
            <a:ext cx="970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www.tdisdi.com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565211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0F48-3EC6-4D33-BEAC-2EDA9248E481}" type="datetime1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5827123"/>
      </p:ext>
    </p:extLst>
  </p:cSld>
  <p:clrMapOvr>
    <a:masterClrMapping/>
  </p:clrMapOvr>
  <p:transition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B82F-29BC-4251-A732-6E6FABE42F13}" type="datetime1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3044135"/>
      </p:ext>
    </p:extLst>
  </p:cSld>
  <p:clrMapOvr>
    <a:masterClrMapping/>
  </p:clrMapOvr>
  <p:transition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3662-C6DE-4638-93ED-93FEC2DED9A9}" type="datetime1">
              <a:rPr lang="en-US" smtClean="0"/>
              <a:pPr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7571228"/>
      </p:ext>
    </p:extLst>
  </p:cSld>
  <p:clrMapOvr>
    <a:masterClrMapping/>
  </p:clrMapOvr>
  <p:transition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15AF-DD1D-47B6-8ADF-C9A1371DAB5C}" type="datetime1">
              <a:rPr lang="en-US" smtClean="0"/>
              <a:pPr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2425688"/>
      </p:ext>
    </p:extLst>
  </p:cSld>
  <p:clrMapOvr>
    <a:masterClrMapping/>
  </p:clrMapOvr>
  <p:transition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B222-DDC0-4AF7-91EE-7F9F5431D25C}" type="datetime1">
              <a:rPr lang="en-US" smtClean="0"/>
              <a:pPr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9655184"/>
      </p:ext>
    </p:extLst>
  </p:cSld>
  <p:clrMapOvr>
    <a:masterClrMapping/>
  </p:clrMapOvr>
  <p:transition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6BCD-DCAB-4098-83CB-563505EFA73E}" type="datetime1">
              <a:rPr lang="en-US" smtClean="0"/>
              <a:pPr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3807774"/>
      </p:ext>
    </p:extLst>
  </p:cSld>
  <p:clrMapOvr>
    <a:masterClrMapping/>
  </p:clrMapOvr>
  <p:transition advClick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9D36-9752-461F-BA57-3C946C8ABB2F}" type="datetime1">
              <a:rPr lang="en-US" smtClean="0"/>
              <a:pPr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9787326"/>
      </p:ext>
    </p:extLst>
  </p:cSld>
  <p:clrMapOvr>
    <a:masterClrMapping/>
  </p:clrMapOvr>
  <p:transition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906D-E629-41ED-A963-2C6F45A8E80F}" type="datetime1">
              <a:rPr lang="en-US" smtClean="0"/>
              <a:pPr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7342360"/>
      </p:ext>
    </p:extLst>
  </p:cSld>
  <p:clrMapOvr>
    <a:masterClrMapping/>
  </p:clrMapOvr>
  <p:transition advClick="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AE61-DEC9-4F5A-BD3F-9B54CB98F843}" type="datetime1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475274"/>
      </p:ext>
    </p:extLst>
  </p:cSld>
  <p:clrMapOvr>
    <a:masterClrMapping/>
  </p:clrMapOvr>
  <p:transition advClick="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9322-3AEF-4595-A0C6-43F41AAC7BF9}" type="datetime1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5133053"/>
      </p:ext>
    </p:extLst>
  </p:cSld>
  <p:clrMapOvr>
    <a:masterClrMapping/>
  </p:clrMapOvr>
  <p:transition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C89-0D5F-4729-B741-1A6B2853E99C}" type="datetime1">
              <a:rPr lang="en-US" smtClean="0"/>
              <a:pPr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2714" y="2209800"/>
            <a:ext cx="4232275" cy="3608388"/>
          </a:xfr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28567" y="2209800"/>
            <a:ext cx="5597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sz="66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429367" y="2209800"/>
            <a:ext cx="5597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xmlns="" val="2191167897"/>
      </p:ext>
    </p:extLst>
  </p:cSld>
  <p:clrMapOvr>
    <a:masterClrMapping/>
  </p:clrMapOvr>
  <p:transition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7AA8-EA82-4977-AD75-1B9A54CD4332}" type="datetime1">
              <a:rPr lang="en-US" smtClean="0"/>
              <a:pPr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2714" y="2209800"/>
            <a:ext cx="4232275" cy="1463984"/>
          </a:xfr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28567" y="2209800"/>
            <a:ext cx="5597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sz="66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429367" y="2209800"/>
            <a:ext cx="5597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6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77838" y="3819525"/>
            <a:ext cx="8037512" cy="233045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3822751"/>
      </p:ext>
    </p:extLst>
  </p:cSld>
  <p:clrMapOvr>
    <a:masterClrMapping/>
  </p:clrMapOvr>
  <p:transition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49E8-0E53-4FAC-AFBE-5175C6C8D1B9}" type="datetime1">
              <a:rPr lang="en-US" smtClean="0"/>
              <a:pPr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3"/>
          </p:nvPr>
        </p:nvSpPr>
        <p:spPr>
          <a:xfrm>
            <a:off x="628649" y="1949450"/>
            <a:ext cx="8018167" cy="2436433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8650" y="4483100"/>
            <a:ext cx="1903413" cy="16430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668587" y="4483100"/>
            <a:ext cx="1903413" cy="16430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738364" y="4483099"/>
            <a:ext cx="1903413" cy="16430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743404" y="4483099"/>
            <a:ext cx="1903413" cy="16430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05539351"/>
      </p:ext>
    </p:extLst>
  </p:cSld>
  <p:clrMapOvr>
    <a:masterClrMapping/>
  </p:clrMapOvr>
  <p:transition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6231" y="548557"/>
            <a:ext cx="3197702" cy="2534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3968" y="648691"/>
            <a:ext cx="2106458" cy="1076097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E92A-9DBC-4645-81E8-E08E3D6D6346}" type="datetime1">
              <a:rPr lang="en-US" smtClean="0"/>
              <a:pPr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53967" y="1833767"/>
            <a:ext cx="2628503" cy="113600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ipsim</a:t>
            </a:r>
            <a:r>
              <a:rPr lang="en-US" dirty="0" smtClean="0"/>
              <a:t> dolor site </a:t>
            </a:r>
            <a:r>
              <a:rPr lang="en-US" dirty="0" err="1" smtClean="0"/>
              <a:t>emet</a:t>
            </a:r>
            <a:r>
              <a:rPr lang="en-US" dirty="0" smtClean="0"/>
              <a:t> is a dummy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5162040"/>
      </p:ext>
    </p:extLst>
  </p:cSld>
  <p:clrMapOvr>
    <a:masterClrMapping/>
  </p:clrMapOvr>
  <p:transition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6231" y="548557"/>
            <a:ext cx="3197702" cy="2534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3968" y="648691"/>
            <a:ext cx="2106458" cy="1076097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2ED6-3F05-4CBB-99B3-712299C7C575}" type="datetime1">
              <a:rPr lang="en-US" smtClean="0"/>
              <a:pPr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53967" y="1833767"/>
            <a:ext cx="2628503" cy="113600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ipsim</a:t>
            </a:r>
            <a:r>
              <a:rPr lang="en-US" dirty="0" smtClean="0"/>
              <a:t> dolor site </a:t>
            </a:r>
            <a:r>
              <a:rPr lang="en-US" dirty="0" err="1" smtClean="0"/>
              <a:t>emet</a:t>
            </a:r>
            <a:r>
              <a:rPr lang="en-US" dirty="0" smtClean="0"/>
              <a:t> is a dummy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5162040"/>
      </p:ext>
    </p:extLst>
  </p:cSld>
  <p:clrMapOvr>
    <a:masterClrMapping/>
  </p:clrMapOvr>
  <p:transition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784F-FDCB-49E6-8082-C5E57B2E0BA9}" type="datetime1">
              <a:rPr lang="en-US" smtClean="0"/>
              <a:pPr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28650" y="2246052"/>
            <a:ext cx="2365375" cy="22494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89312" y="2246051"/>
            <a:ext cx="2365375" cy="22494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49975" y="2246896"/>
            <a:ext cx="2365375" cy="22494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4714614"/>
            <a:ext cx="2365375" cy="76894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389311" y="4751182"/>
            <a:ext cx="2365375" cy="76894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149972" y="4726654"/>
            <a:ext cx="2365375" cy="768940"/>
          </a:xfrm>
          <a:solidFill>
            <a:schemeClr val="accent6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0836202"/>
      </p:ext>
    </p:extLst>
  </p:cSld>
  <p:clrMapOvr>
    <a:masterClrMapping/>
  </p:clrMapOvr>
  <p:transition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3A0-D27C-4413-B29A-209AAB4CC520}" type="datetime1">
              <a:rPr lang="en-US" smtClean="0"/>
              <a:pPr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8650" y="1958975"/>
            <a:ext cx="7886700" cy="18361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28650" y="4062413"/>
            <a:ext cx="7886700" cy="18129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085582"/>
      </p:ext>
    </p:extLst>
  </p:cSld>
  <p:clrMapOvr>
    <a:masterClrMapping/>
  </p:clrMapOvr>
  <p:transition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40C9-009D-4236-8D50-4616D7F532C4}" type="datetime1">
              <a:rPr lang="en-US" smtClean="0"/>
              <a:pPr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8650" y="2241550"/>
            <a:ext cx="4283075" cy="3795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194300" y="2249488"/>
            <a:ext cx="3398838" cy="37877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2042153"/>
      </p:ext>
    </p:extLst>
  </p:cSld>
  <p:clrMapOvr>
    <a:masterClrMapping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77430" y="6356351"/>
            <a:ext cx="372234" cy="3722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179622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628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37168" y="632906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247A6-05F1-4B73-8CD0-2139282A6F81}" type="datetime1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9664" y="632906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430" y="6378661"/>
            <a:ext cx="3722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39157" y="6615296"/>
            <a:ext cx="7772400" cy="120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30776" y="6356351"/>
            <a:ext cx="127406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549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72" r:id="rId4"/>
    <p:sldLayoutId id="2147483673" r:id="rId5"/>
    <p:sldLayoutId id="2147483679" r:id="rId6"/>
    <p:sldLayoutId id="2147483674" r:id="rId7"/>
    <p:sldLayoutId id="2147483675" r:id="rId8"/>
    <p:sldLayoutId id="2147483678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</p:sldLayoutIdLst>
  <p:transition advClick="0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19600"/>
            <a:ext cx="9144000" cy="7910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Rescue Diving</a:t>
            </a:r>
            <a:endParaRPr lang="en-US" dirty="0"/>
          </a:p>
        </p:txBody>
      </p:sp>
      <p:pic>
        <p:nvPicPr>
          <p:cNvPr id="5" name="Picture 4" descr="sdi_combo_h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905000"/>
            <a:ext cx="4831438" cy="2286000"/>
          </a:xfrm>
          <a:prstGeom prst="rect">
            <a:avLst/>
          </a:prstGeom>
          <a:effectLst/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7886700" cy="1325563"/>
          </a:xfrm>
        </p:spPr>
        <p:txBody>
          <a:bodyPr/>
          <a:lstStyle/>
          <a:p>
            <a:r>
              <a:rPr lang="en-US" dirty="0"/>
              <a:t>The Paperwork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6553200" cy="3916363"/>
          </a:xfrm>
        </p:spPr>
        <p:txBody>
          <a:bodyPr/>
          <a:lstStyle/>
          <a:p>
            <a:pPr indent="-222250"/>
            <a:r>
              <a:rPr lang="en-US" sz="2800" b="1" dirty="0"/>
              <a:t>Student Folder</a:t>
            </a:r>
          </a:p>
          <a:p>
            <a:pPr lvl="1"/>
            <a:r>
              <a:rPr lang="en-US" dirty="0"/>
              <a:t>Liability Release</a:t>
            </a:r>
          </a:p>
          <a:p>
            <a:pPr lvl="1"/>
            <a:r>
              <a:rPr lang="en-US" dirty="0"/>
              <a:t>Medical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7886700" cy="1325563"/>
          </a:xfrm>
        </p:spPr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696200" cy="4525963"/>
          </a:xfrm>
        </p:spPr>
        <p:txBody>
          <a:bodyPr/>
          <a:lstStyle/>
          <a:p>
            <a:pPr indent="-222250">
              <a:lnSpc>
                <a:spcPct val="90000"/>
              </a:lnSpc>
            </a:pPr>
            <a:r>
              <a:rPr lang="en-US" sz="2800" b="1" dirty="0"/>
              <a:t>Professional Staff</a:t>
            </a:r>
          </a:p>
          <a:p>
            <a:pPr indent="-222250">
              <a:lnSpc>
                <a:spcPct val="90000"/>
              </a:lnSpc>
              <a:spcBef>
                <a:spcPct val="75000"/>
              </a:spcBef>
            </a:pPr>
            <a:r>
              <a:rPr lang="en-US" sz="2800" b="1" dirty="0"/>
              <a:t>Participants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Your name 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type of diving experience do you have 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Which diving activities interest you the most 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brings you here today ?</a:t>
            </a:r>
          </a:p>
          <a:p>
            <a:pPr indent="-222250"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Program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79637"/>
            <a:ext cx="7315200" cy="4068763"/>
          </a:xfrm>
        </p:spPr>
        <p:txBody>
          <a:bodyPr/>
          <a:lstStyle/>
          <a:p>
            <a:pPr indent="-222250"/>
            <a:r>
              <a:rPr lang="en-US" sz="2800" b="1" dirty="0"/>
              <a:t>Specialty Certification</a:t>
            </a:r>
          </a:p>
          <a:p>
            <a:pPr lvl="1"/>
            <a:r>
              <a:rPr lang="en-US" dirty="0"/>
              <a:t>SDI Rescue Diver Certification</a:t>
            </a:r>
          </a:p>
        </p:txBody>
      </p:sp>
      <p:pic>
        <p:nvPicPr>
          <p:cNvPr id="4" name="Picture 6" descr="Rescue Cover.png                                               00018683Macintosh HD                   B55C1F8B: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96000" y="2133600"/>
            <a:ext cx="2285811" cy="3431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Program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79637"/>
            <a:ext cx="7315200" cy="4525963"/>
          </a:xfrm>
        </p:spPr>
        <p:txBody>
          <a:bodyPr/>
          <a:lstStyle/>
          <a:p>
            <a:pPr indent="-222250"/>
            <a:r>
              <a:rPr lang="en-US" sz="2800" b="1" dirty="0"/>
              <a:t>A Few Things to Discuss</a:t>
            </a:r>
          </a:p>
          <a:p>
            <a:pPr lvl="1"/>
            <a:r>
              <a:rPr lang="en-US" dirty="0"/>
              <a:t>SDI Manual</a:t>
            </a:r>
          </a:p>
          <a:p>
            <a:pPr lvl="1"/>
            <a:r>
              <a:rPr lang="en-US" dirty="0"/>
              <a:t>Scuba IQ Reviews </a:t>
            </a:r>
          </a:p>
          <a:p>
            <a:pPr lvl="1"/>
            <a:r>
              <a:rPr lang="en-US" dirty="0"/>
              <a:t>Class Sessions</a:t>
            </a:r>
          </a:p>
          <a:p>
            <a:pPr lvl="1"/>
            <a:r>
              <a:rPr lang="en-US" dirty="0"/>
              <a:t>Open Water Dives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2895600"/>
            <a:ext cx="7620000" cy="1524000"/>
          </a:xfrm>
        </p:spPr>
        <p:txBody>
          <a:bodyPr/>
          <a:lstStyle/>
          <a:p>
            <a:pPr indent="-222250" algn="ctr">
              <a:buFontTx/>
              <a:buNone/>
            </a:pPr>
            <a:r>
              <a:rPr lang="en-US" sz="4400" b="1" i="1" dirty="0">
                <a:solidFill>
                  <a:schemeClr val="accent1"/>
                </a:solidFill>
              </a:rPr>
              <a:t>Any Questions</a:t>
            </a:r>
            <a:r>
              <a:rPr lang="en-US" sz="1400" b="1" i="1" dirty="0">
                <a:solidFill>
                  <a:schemeClr val="accent1"/>
                </a:solidFill>
              </a:rPr>
              <a:t> </a:t>
            </a:r>
            <a:r>
              <a:rPr lang="en-US" sz="4400" b="1" i="1" dirty="0">
                <a:solidFill>
                  <a:schemeClr val="accent1"/>
                </a:solidFill>
              </a:rPr>
              <a:t>?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cuba Dive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0F6BB5"/>
      </a:accent1>
      <a:accent2>
        <a:srgbClr val="00A1B2"/>
      </a:accent2>
      <a:accent3>
        <a:srgbClr val="6DC4E9"/>
      </a:accent3>
      <a:accent4>
        <a:srgbClr val="69C184"/>
      </a:accent4>
      <a:accent5>
        <a:srgbClr val="0E4B64"/>
      </a:accent5>
      <a:accent6>
        <a:srgbClr val="A87B4F"/>
      </a:accent6>
      <a:hlink>
        <a:srgbClr val="0F6BB5"/>
      </a:hlink>
      <a:folHlink>
        <a:srgbClr val="00A1B2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133</TotalTime>
  <Words>85</Words>
  <Application>Microsoft Office PowerPoint</Application>
  <PresentationFormat>On-screen Show (4:3)</PresentationFormat>
  <Paragraphs>37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Myriad Pro</vt:lpstr>
      <vt:lpstr>Wingdings</vt:lpstr>
      <vt:lpstr>Calibri</vt:lpstr>
      <vt:lpstr>Times New Roman</vt:lpstr>
      <vt:lpstr>Theme1</vt:lpstr>
      <vt:lpstr>Rescue Diving</vt:lpstr>
      <vt:lpstr>The Paperwork</vt:lpstr>
      <vt:lpstr>Introductions</vt:lpstr>
      <vt:lpstr>About this Program</vt:lpstr>
      <vt:lpstr>About this Program</vt:lpstr>
      <vt:lpstr>Slide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 Lazar</dc:creator>
  <cp:lastModifiedBy>James Councill</cp:lastModifiedBy>
  <cp:revision>16</cp:revision>
  <dcterms:created xsi:type="dcterms:W3CDTF">2017-05-15T18:09:50Z</dcterms:created>
  <dcterms:modified xsi:type="dcterms:W3CDTF">2017-06-27T19:04:40Z</dcterms:modified>
</cp:coreProperties>
</file>