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54cb59b-bed5-4163-8ed2-79316c00329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d316e18-63e9-45e0-aca3-8a8192a3b019/ReportSection?bookmarkGuid=56d3ceed-e267-487c-8f6c-7f0bb92d9446&amp;bookmarkUsage=1&amp;ctid=78e527a7-837d-4b1f-bf7b-1706eeb92454&amp;fromEntryPoint=export&quot;"/>
    <we:property name="reportState" value="&quot;CONNECTED&quot;"/>
    <we:property name="artifactViewState" value="&quot;live&quot;"/>
    <we:property name="reportEmbeddedTime" value="&quot;2024-04-07T09:23:27.907Z&quot;"/>
    <we:property name="creatorSessionId" value="&quot;f4744eb9-6367-4831-acb4-91f308ab0337&quot;"/>
    <we:property name="creatorUserId" value="&quot;10032000E589E933&quot;"/>
    <we:property name="creatorTenantId" value="&quot;78e527a7-837d-4b1f-bf7b-1706eeb92454&quot;"/>
    <we:property name="pageDisplayName" value="&quot;Page 1&quot;"/>
    <we:property name="pageName" value="&quot;ReportSection&quot;"/>
    <we:property name="reportName" value="&quot;Churn_Analysis_Bank_Customer&quot;"/>
    <we:property name="isVisualContainerHeaderHidden" value="false"/>
    <we:property name="isFiltersActionButtonVisible" value="true"/>
    <we:property name="initialStateBookmark" value="&quot;H4sIAAAAAAAAA+1ZTW/bOBD9K4b20IuxEPVlKjdHyfbQTRskRS+LYDEiR4paWRQoKnU28H/vULJ3a8eJkayd2oB9sjjUzHuPM0NRenBk0dQl3H+ECTonzqlS3yagvw2YM3Sq+dinTx8uxlcf/v44vjinYVWbQlWNc/LgGNA5mi9F00JpPdDgXzdDB8ryEnJ7lUHZ4NCpUTeqgrL4B/vJZDK6xdnQwWldKg3W5bUBg9btHU2na4rNfvcpIghT3OE1CtOPXmGttFlcD52m/9dBWrZZZ13ARFUGiooc2zHG3Hjkx8wNU88POUo3iOx4VpRmPiW9P5/WmvgQy/va6jCWd1AJlE4HWmPTzCNcIDSt7pCfLxmuVasFXmHWmSpTmHvyk7SNURPUgzMw4MxIg0utSKHO+NvC2nSWW/U90UiySOfEnd3QSFNUeTlX8T96n3uIArSFp9KvxN/SoBuUlqhP7zsmZ4VeCOMNV8DujAXBJmsQoB/4XiaFiKI4TJmM5UbJE2KeK10I4rqqeqLKdlJtBe57rEijNYIPD2nxpapak9yCNnuYAosiphlff6rW+QL30HaxopR7ZEkDziFiPsaSR0HK/UzAAdT78K0LYWzXiOYNbCtuj1m4dTn7dMwgRCYBJPPQxVDEINgxHR+jodiyMIOEdrVjRu5O0T4pWcyj0KX9eRSAG8t0BJl3TMo1Eqq2MrQyx0zckox9+qGkXxphGPmh5Aw5uPwNnw/HOT7q3jkO3mvV1s+n3T6VwJtgSW5bXQ2u7FntFTVQ0iEsKck/Uivq1yhRk1S9pCzYallsd613UQubYs57sM+p+QZ8JEWIMo1D9OOD6sG/PgF3sh/0u+a1UPrRKv5se7pdHEJZvJzlTjaNF6PoSweyULqMARv5cchSH3wYHUvnl5fOWAi70Q9OobTsHp+QlsyHXUCv5bqT/eaVWPpiihkboc/lyAPuCi+ESGx+GNunBH4SyzjPNeaweDn8v/rlczgvimqwgvWPtprnmb/f0GH6NPRgr6F/7r5HvAj9xsaSQ0vPbntwXlti1b9UFxm4rowyGbEoCsUoi33XOnyWkMGpSdV0mZL1xoF7LvNiGfgxi2LwEWGjt+YWalzjywtHseBMSM8NQhkh97ONvooJrErdHw0ZeeNhxOMgo6djiPnmt7dv9DaA/spWmIFl8Kp9qykLgXqJtEPB8i5npI1oSdV9xAJ7u5KdGTvOD86fBenQ+/4CZWvdvjujO6T6Xr2zyTJPl7WbTHdHs+3j/aouNx2K2XqaqjVNDQIvocI1dIkmVBLlBsrdt0anC0IKF2m5SSP7BfJfdWazH8vze4MMHQAA&quot;"/>
    <we:property name="bookmark" value="&quot;H4sIAAAAAAAAA+1ZTW/bOBD9K4b20IuxEPVJ5pY4bS/bRZAUvRQ5jMiRolYWBYpKnQ3833co2bu148RIGqc2YJ8sDjV873E+ROneU2XbVHD3N0zRO/HOtP4+BfN9xLyxV6+OZdwXEcSpiGKVBBwSoSKapRtb6rr1Tu49C6ZA+6VsO6icQxr8ej32oKouoHBXOVQtjr0GTatrqMp/cJhMJms6nI89nDWVNuBcXlmw6Nze0nS6Jijsz5BWBGnLW7xCaYfRS2y0scvrsdcO/3pIqzbnrF9womsLZU2O3RhjvkhDwfw4C8KYo/KjxI3nZWUXU7K797PGEB9iedc4WU7VLdQSldeDNti2ixU+IbSd6ZG/XzFc6c5IvMS8N9W2tHfkZ9K1Vk/RjM7BgjcnDS6MJoV64x9La9tbbvSPiUGSRXkn/vyaRtqyLqqFiv/T+zxAlGAcPJ19I/6OBt2gjUJzdtczOS/NUphgvAZ2ZywINlmjCMMoDHIlZZKIOGNKqK2ST4h5oU0pieu66hNdddP6VeB+xJo02iD4+JA2X+m6s5MbMHYPQ2CZxDTj20/ZutjgAdoudpRijyxZxKl8sRCF4kmU8TCXcAD5Pn7rRDh1e0TzRq4Ud8cofHU5h3DMIUamABQL0MdYCpDsGI4P0dDaqrSjCXW1Y0TuTtEhKJngSexTf04j8IXKUsiDY1BukFB3taWdOUbiK8k4hB8q+mUJxkkYK86Qg8/f8PnwtMAH1bvA0Ueju+bpsNunFHgTLJObztSjS3dWe0EOVHQIm1TkH6kUDXs00dNMPyct2HpavO5e7yIXtq25qMEhp+Ib8VTJGFUmYgzFQdXg3x+AO+kHQ9e8kto82MWfbY+Xi0NIi+ez3EnTeDaKIXUgj5XPGLA0FDHLQgghPabOb0+dUyldox+dQeXYPTwhrZgPO4FeynUn/eaFWIZkEoylGHKVBsB9GcSQyO0PY/sUwI9iOS0KgwUsXw7/Ur18Cuensh6tYf3Q1Ys4C/cbOswehx7tNfTP/feIZ6HfWlgK6OjZbQ/OayushpfqMgffV0muEpYksUxzEfrO4ZOELM5spmerlJw3DjzwWSBUFAqWCAgRYau39gYa3OAriFMhOZMq8N3nI+RhvtVXOYV1qYejISNvPE64iHJ6OgbBt7+9faO3AfRXddKOHIMX9a22KiWaFdIeLVb0MaPcio5UM6xY4mDXqjdjz/ne+6skHQbfX6DqnNt353SH0j/qdy5YFuGyscn0d7Svfbxf1+W6RzHfTFN3tm1A4gXUuIEu0YRaodpCuf/W+B/b+fxfOCfW6+scAAA=&quot;"/>
    <we:property name="datasetId" value="&quot;5165dec2-58fb-4483-8478-e9a68f566eda&quot;"/>
    <we:property name="embedUrl" value="&quot;/reportEmbed?reportId=9d316e18-63e9-45e0-aca3-8a8192a3b019&amp;config=eyJjbHVzdGVyVXJsIjoiaHR0cHM6Ly9XQUJJLU5PUlRILUVVUk9QRS1yZWRpcmVjdC5hbmFseXNpcy53aW5kb3dzLm5ldCIsImVtYmVkRmVhdHVyZXMiOnsidXNhZ2VNZXRyaWNzVk5leHQiOnRydWUsImRpc2FibGVBbmd1bGFySlNCb290c3RyYXBSZXBvcnRFbWJlZCI6dHJ1ZX19&amp;disableSensitivityBanner=true&quot;"/>
    <we:property name="backgroundColor" value="&quot;#E0F2E7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subhopriyo das</cp:lastModifiedBy>
  <cp:revision>3</cp:revision>
  <dcterms:created xsi:type="dcterms:W3CDTF">2018-06-07T21:39:02Z</dcterms:created>
  <dcterms:modified xsi:type="dcterms:W3CDTF">2024-04-07T09:25:37Z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