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62" r:id="rId4"/>
    <p:sldId id="347" r:id="rId5"/>
    <p:sldId id="298" r:id="rId6"/>
    <p:sldId id="309" r:id="rId7"/>
    <p:sldId id="259" r:id="rId8"/>
    <p:sldId id="316" r:id="rId9"/>
    <p:sldId id="331" r:id="rId10"/>
    <p:sldId id="307" r:id="rId11"/>
    <p:sldId id="3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672" y="192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90C146F8-785E-4357-89E6-5E2DAB1904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8684E8-EFC5-4377-9100-E2ABBB9E5E7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13554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878F75C-38C4-446A-B23A-06334235612F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6094" y="1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D4A67-1414-47F5-B5C1-3185747F7D5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6094" y="5208103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3AD577DF-DF85-454F-BDBF-23209987934F}"/>
              </a:ext>
            </a:extLst>
          </p:cNvPr>
          <p:cNvGrpSpPr/>
          <p:nvPr userDrawn="1"/>
        </p:nvGrpSpPr>
        <p:grpSpPr>
          <a:xfrm>
            <a:off x="772528" y="2049261"/>
            <a:ext cx="2249349" cy="3954238"/>
            <a:chOff x="4871870" y="1763729"/>
            <a:chExt cx="2448272" cy="4303935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977273B1-644C-4645-AABB-179031C21461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0E56E3F-48AE-47B3-8C2E-9FD14A7E4A3D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915F00-E4FB-4F04-A92B-517AC284A98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03D2C95-E196-4FAC-AD62-42DEA2377A73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974296E-583C-48DF-91A2-8FFA857C7DED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024CA893-4AE4-49A1-8B5D-CD95875B6DAC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4" name="Picture Placeholder 2">
              <a:extLst>
                <a:ext uri="{FF2B5EF4-FFF2-40B4-BE49-F238E27FC236}">
                  <a16:creationId xmlns:a16="http://schemas.microsoft.com/office/drawing/2014/main" id="{3BB5BB93-F976-4215-A6F1-B0D5EFCEF701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3AB80860-A297-4DAD-AAE7-38F186BA670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91176" y="1"/>
            <a:ext cx="6605602" cy="6866390"/>
          </a:xfrm>
          <a:custGeom>
            <a:avLst/>
            <a:gdLst>
              <a:gd name="connsiteX0" fmla="*/ 0 w 4427984"/>
              <a:gd name="connsiteY0" fmla="*/ 0 h 6866389"/>
              <a:gd name="connsiteX1" fmla="*/ 4427984 w 4427984"/>
              <a:gd name="connsiteY1" fmla="*/ 0 h 6866389"/>
              <a:gd name="connsiteX2" fmla="*/ 4427984 w 4427984"/>
              <a:gd name="connsiteY2" fmla="*/ 6866389 h 6866389"/>
              <a:gd name="connsiteX3" fmla="*/ 0 w 4427984"/>
              <a:gd name="connsiteY3" fmla="*/ 6866389 h 6866389"/>
              <a:gd name="connsiteX4" fmla="*/ 0 w 4427984"/>
              <a:gd name="connsiteY4" fmla="*/ 0 h 6866389"/>
              <a:gd name="connsiteX0" fmla="*/ 595618 w 4427984"/>
              <a:gd name="connsiteY0" fmla="*/ 0 h 6883167"/>
              <a:gd name="connsiteX1" fmla="*/ 4427984 w 4427984"/>
              <a:gd name="connsiteY1" fmla="*/ 16778 h 6883167"/>
              <a:gd name="connsiteX2" fmla="*/ 4427984 w 4427984"/>
              <a:gd name="connsiteY2" fmla="*/ 6883167 h 6883167"/>
              <a:gd name="connsiteX3" fmla="*/ 0 w 4427984"/>
              <a:gd name="connsiteY3" fmla="*/ 6883167 h 6883167"/>
              <a:gd name="connsiteX4" fmla="*/ 595618 w 4427984"/>
              <a:gd name="connsiteY4" fmla="*/ 0 h 6883167"/>
              <a:gd name="connsiteX0" fmla="*/ 1258348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258348 w 5090714"/>
              <a:gd name="connsiteY4" fmla="*/ 0 h 6883167"/>
              <a:gd name="connsiteX0" fmla="*/ 1493240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493240 w 5090714"/>
              <a:gd name="connsiteY4" fmla="*/ 0 h 6883167"/>
              <a:gd name="connsiteX0" fmla="*/ 1459684 w 5090714"/>
              <a:gd name="connsiteY0" fmla="*/ 0 h 6866389"/>
              <a:gd name="connsiteX1" fmla="*/ 5090714 w 5090714"/>
              <a:gd name="connsiteY1" fmla="*/ 0 h 6866389"/>
              <a:gd name="connsiteX2" fmla="*/ 5090714 w 5090714"/>
              <a:gd name="connsiteY2" fmla="*/ 6866389 h 6866389"/>
              <a:gd name="connsiteX3" fmla="*/ 0 w 5090714"/>
              <a:gd name="connsiteY3" fmla="*/ 6858001 h 6866389"/>
              <a:gd name="connsiteX4" fmla="*/ 1459684 w 5090714"/>
              <a:gd name="connsiteY4" fmla="*/ 0 h 6866389"/>
              <a:gd name="connsiteX0" fmla="*/ 1711354 w 5090714"/>
              <a:gd name="connsiteY0" fmla="*/ 0 h 6874778"/>
              <a:gd name="connsiteX1" fmla="*/ 5090714 w 5090714"/>
              <a:gd name="connsiteY1" fmla="*/ 8389 h 6874778"/>
              <a:gd name="connsiteX2" fmla="*/ 5090714 w 5090714"/>
              <a:gd name="connsiteY2" fmla="*/ 6874778 h 6874778"/>
              <a:gd name="connsiteX3" fmla="*/ 0 w 5090714"/>
              <a:gd name="connsiteY3" fmla="*/ 6866390 h 6874778"/>
              <a:gd name="connsiteX4" fmla="*/ 1711354 w 5090714"/>
              <a:gd name="connsiteY4" fmla="*/ 0 h 6874778"/>
              <a:gd name="connsiteX0" fmla="*/ 1937857 w 5317217"/>
              <a:gd name="connsiteY0" fmla="*/ 0 h 6874779"/>
              <a:gd name="connsiteX1" fmla="*/ 5317217 w 5317217"/>
              <a:gd name="connsiteY1" fmla="*/ 8389 h 6874779"/>
              <a:gd name="connsiteX2" fmla="*/ 5317217 w 5317217"/>
              <a:gd name="connsiteY2" fmla="*/ 6874778 h 6874779"/>
              <a:gd name="connsiteX3" fmla="*/ 0 w 5317217"/>
              <a:gd name="connsiteY3" fmla="*/ 6874779 h 6874779"/>
              <a:gd name="connsiteX4" fmla="*/ 1937857 w 5317217"/>
              <a:gd name="connsiteY4" fmla="*/ 0 h 6874779"/>
              <a:gd name="connsiteX0" fmla="*/ 1280632 w 5317217"/>
              <a:gd name="connsiteY0" fmla="*/ 10661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0661 h 6866390"/>
              <a:gd name="connsiteX0" fmla="*/ 1280632 w 5317217"/>
              <a:gd name="connsiteY0" fmla="*/ 1136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136 h 6866390"/>
              <a:gd name="connsiteX0" fmla="*/ 1413982 w 5450567"/>
              <a:gd name="connsiteY0" fmla="*/ 1136 h 6866390"/>
              <a:gd name="connsiteX1" fmla="*/ 5450567 w 5450567"/>
              <a:gd name="connsiteY1" fmla="*/ 0 h 6866390"/>
              <a:gd name="connsiteX2" fmla="*/ 5450567 w 5450567"/>
              <a:gd name="connsiteY2" fmla="*/ 6866389 h 6866390"/>
              <a:gd name="connsiteX3" fmla="*/ 0 w 5450567"/>
              <a:gd name="connsiteY3" fmla="*/ 6866390 h 6866390"/>
              <a:gd name="connsiteX4" fmla="*/ 1413982 w 5450567"/>
              <a:gd name="connsiteY4" fmla="*/ 1136 h 686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0567" h="6866390">
                <a:moveTo>
                  <a:pt x="1413982" y="1136"/>
                </a:moveTo>
                <a:lnTo>
                  <a:pt x="5450567" y="0"/>
                </a:lnTo>
                <a:lnTo>
                  <a:pt x="5450567" y="6866389"/>
                </a:lnTo>
                <a:lnTo>
                  <a:pt x="0" y="6866390"/>
                </a:lnTo>
                <a:lnTo>
                  <a:pt x="1413982" y="11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5F01346D-41B4-4635-A65B-D14C19699D2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42863" y="2412995"/>
            <a:ext cx="1918562" cy="31856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CF88C7B-B8EA-43A6-8678-AF268289A1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06E47833-EA54-4B75-BE6B-4C9356A977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89153" y="830338"/>
            <a:ext cx="3082244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BFAA4E01-2BD5-4B03-88A7-337F27D418F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03513" y="830338"/>
            <a:ext cx="3082244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73E4E795-5EEE-4740-A183-83C37E7CE5B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17873" y="830337"/>
            <a:ext cx="3082244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7B740AC6-8F21-4A94-839D-C0FFBF79FA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233" y="830336"/>
            <a:ext cx="3082244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5990891-A407-4083-90D9-EDB81A1D283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687337" y="1254229"/>
            <a:ext cx="11504663" cy="29955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052B485F-EA15-4698-9895-28C209313AFC}"/>
              </a:ext>
            </a:extLst>
          </p:cNvPr>
          <p:cNvSpPr/>
          <p:nvPr userDrawn="1"/>
        </p:nvSpPr>
        <p:spPr>
          <a:xfrm>
            <a:off x="1" y="2060849"/>
            <a:ext cx="4190267" cy="1728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CC4FB6C6-B749-4587-B3B4-09BD00EBAAF6}"/>
              </a:ext>
            </a:extLst>
          </p:cNvPr>
          <p:cNvSpPr/>
          <p:nvPr userDrawn="1"/>
        </p:nvSpPr>
        <p:spPr>
          <a:xfrm>
            <a:off x="7769438" y="3261741"/>
            <a:ext cx="4422562" cy="172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ED2B33C8-78A4-4ABB-938C-C8B4EF619B0B}"/>
              </a:ext>
            </a:extLst>
          </p:cNvPr>
          <p:cNvGrpSpPr/>
          <p:nvPr userDrawn="1"/>
        </p:nvGrpSpPr>
        <p:grpSpPr>
          <a:xfrm>
            <a:off x="4057675" y="1772818"/>
            <a:ext cx="3867113" cy="3041550"/>
            <a:chOff x="2444748" y="555044"/>
            <a:chExt cx="7282046" cy="5727455"/>
          </a:xfrm>
        </p:grpSpPr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DEC648F6-8D3C-49A7-9CD4-F134D31A0B76}"/>
                </a:ext>
              </a:extLst>
            </p:cNvPr>
            <p:cNvSpPr/>
            <p:nvPr/>
          </p:nvSpPr>
          <p:spPr>
            <a:xfrm>
              <a:off x="4964692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657002FD-B659-4676-A5F3-CD98885D52FE}"/>
                </a:ext>
              </a:extLst>
            </p:cNvPr>
            <p:cNvSpPr/>
            <p:nvPr/>
          </p:nvSpPr>
          <p:spPr>
            <a:xfrm>
              <a:off x="2444748" y="555044"/>
              <a:ext cx="7282046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9F59F015-3FBC-4C5E-83BB-CDEF4CC3D12A}"/>
                </a:ext>
              </a:extLst>
            </p:cNvPr>
            <p:cNvSpPr/>
            <p:nvPr/>
          </p:nvSpPr>
          <p:spPr>
            <a:xfrm>
              <a:off x="8706598" y="5435656"/>
              <a:ext cx="490924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6F0F37F5-F7D4-4A15-B23E-F44504BFE495}"/>
                </a:ext>
              </a:extLst>
            </p:cNvPr>
            <p:cNvSpPr/>
            <p:nvPr/>
          </p:nvSpPr>
          <p:spPr>
            <a:xfrm>
              <a:off x="2481568" y="595956"/>
              <a:ext cx="7200227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C717899C-A9F8-4538-B189-1D93A0ADE242}"/>
                </a:ext>
              </a:extLst>
            </p:cNvPr>
            <p:cNvSpPr/>
            <p:nvPr/>
          </p:nvSpPr>
          <p:spPr>
            <a:xfrm>
              <a:off x="4968920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id="{AF681879-E332-4667-A3DD-D285370C6011}"/>
                </a:ext>
              </a:extLst>
            </p:cNvPr>
            <p:cNvSpPr/>
            <p:nvPr/>
          </p:nvSpPr>
          <p:spPr>
            <a:xfrm>
              <a:off x="2481568" y="4903820"/>
              <a:ext cx="7200227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D975E02C-E219-40F8-B258-7BB8FDEB2479}"/>
                </a:ext>
              </a:extLst>
            </p:cNvPr>
            <p:cNvSpPr/>
            <p:nvPr/>
          </p:nvSpPr>
          <p:spPr>
            <a:xfrm>
              <a:off x="2747714" y="910966"/>
              <a:ext cx="6676114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258962D9-524F-42E6-AA6E-C9B50F490963}"/>
                </a:ext>
              </a:extLst>
            </p:cNvPr>
            <p:cNvSpPr/>
            <p:nvPr/>
          </p:nvSpPr>
          <p:spPr>
            <a:xfrm>
              <a:off x="5654591" y="939517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D60EF0F3-CB71-4497-9834-6FEE9CF693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03257" y="1895562"/>
            <a:ext cx="3599245" cy="212148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A24ADF49-0093-4BF3-A045-0F3461FBDF88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114449" y="3260426"/>
            <a:ext cx="1045514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3A154447-C4FE-4332-8D76-49A02E250B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1363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11" Type="http://schemas.openxmlformats.org/officeDocument/2006/relationships/image" Target="../media/image54.svg"/><Relationship Id="rId5" Type="http://schemas.openxmlformats.org/officeDocument/2006/relationships/image" Target="../media/image48.sv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11" Type="http://schemas.openxmlformats.org/officeDocument/2006/relationships/image" Target="../media/image52.svg"/><Relationship Id="rId5" Type="http://schemas.openxmlformats.org/officeDocument/2006/relationships/image" Target="../media/image54.svg"/><Relationship Id="rId10" Type="http://schemas.openxmlformats.org/officeDocument/2006/relationships/image" Target="../media/image51.png"/><Relationship Id="rId4" Type="http://schemas.openxmlformats.org/officeDocument/2006/relationships/image" Target="../media/image53.png"/><Relationship Id="rId9" Type="http://schemas.openxmlformats.org/officeDocument/2006/relationships/image" Target="../media/image4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svg"/><Relationship Id="rId3" Type="http://schemas.openxmlformats.org/officeDocument/2006/relationships/image" Target="../media/image56.svg"/><Relationship Id="rId7" Type="http://schemas.openxmlformats.org/officeDocument/2006/relationships/image" Target="../media/image60.sv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5" Type="http://schemas.openxmlformats.org/officeDocument/2006/relationships/image" Target="../media/image58.sv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Arc 113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20EEC-4388-58E9-A4CB-E92338225288}"/>
              </a:ext>
            </a:extLst>
          </p:cNvPr>
          <p:cNvSpPr txBox="1"/>
          <p:nvPr/>
        </p:nvSpPr>
        <p:spPr>
          <a:xfrm>
            <a:off x="-90637" y="5331499"/>
            <a:ext cx="3553019" cy="64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Subhopriyo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Das</a:t>
            </a:r>
          </a:p>
        </p:txBody>
      </p:sp>
      <p:pic>
        <p:nvPicPr>
          <p:cNvPr id="12" name="Graphic 11" descr="Take Off with solid fill">
            <a:extLst>
              <a:ext uri="{FF2B5EF4-FFF2-40B4-BE49-F238E27FC236}">
                <a16:creationId xmlns:a16="http://schemas.microsoft.com/office/drawing/2014/main" id="{29C7427D-2983-3CCD-EDB0-2310A3002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A878E6ED-7468-2252-64C6-DBD30FD573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074"/>
          <a:stretch/>
        </p:blipFill>
        <p:spPr>
          <a:xfrm>
            <a:off x="581245" y="5751966"/>
            <a:ext cx="1223879" cy="56346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378AC78-EC38-2B9D-922E-2C239AE6C91B}"/>
              </a:ext>
            </a:extLst>
          </p:cNvPr>
          <p:cNvGrpSpPr/>
          <p:nvPr/>
        </p:nvGrpSpPr>
        <p:grpSpPr>
          <a:xfrm>
            <a:off x="1193184" y="765928"/>
            <a:ext cx="5054099" cy="3821936"/>
            <a:chOff x="1304498" y="624849"/>
            <a:chExt cx="4858639" cy="399861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B135A4-E404-492F-A148-A6DA3E196F2F}"/>
                </a:ext>
              </a:extLst>
            </p:cNvPr>
            <p:cNvSpPr txBox="1"/>
            <p:nvPr/>
          </p:nvSpPr>
          <p:spPr>
            <a:xfrm>
              <a:off x="1695345" y="624849"/>
              <a:ext cx="4467792" cy="30605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6000" kern="12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Phoenix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altLang="ko-KR" sz="6000" kern="12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Airlines</a:t>
              </a:r>
            </a:p>
          </p:txBody>
        </p:sp>
        <p:pic>
          <p:nvPicPr>
            <p:cNvPr id="14" name="Graphic 13" descr="Line arrow: Slight curve with solid fill">
              <a:extLst>
                <a:ext uri="{FF2B5EF4-FFF2-40B4-BE49-F238E27FC236}">
                  <a16:creationId xmlns:a16="http://schemas.microsoft.com/office/drawing/2014/main" id="{073FA1A9-3B90-BA7D-94F1-6A82C47F1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04498" y="3109412"/>
              <a:ext cx="3466567" cy="1514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89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293512" y="644453"/>
            <a:ext cx="322217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Agenda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9057417B-0C81-4DED-A753-2A1EBD9EB5A6}"/>
              </a:ext>
            </a:extLst>
          </p:cNvPr>
          <p:cNvGrpSpPr/>
          <p:nvPr/>
        </p:nvGrpSpPr>
        <p:grpSpPr>
          <a:xfrm>
            <a:off x="5804971" y="616470"/>
            <a:ext cx="6391247" cy="1286087"/>
            <a:chOff x="4780729" y="1350371"/>
            <a:chExt cx="6391247" cy="1286087"/>
          </a:xfrm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E4AC6EFF-A9C3-4CD6-8DD9-E23DB4D3C0FA}"/>
                </a:ext>
              </a:extLst>
            </p:cNvPr>
            <p:cNvSpPr/>
            <p:nvPr/>
          </p:nvSpPr>
          <p:spPr>
            <a:xfrm>
              <a:off x="4780729" y="2051242"/>
              <a:ext cx="6391247" cy="5852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Pentagon 1">
              <a:extLst>
                <a:ext uri="{FF2B5EF4-FFF2-40B4-BE49-F238E27FC236}">
                  <a16:creationId xmlns:a16="http://schemas.microsoft.com/office/drawing/2014/main" id="{C887B8B6-9F10-4776-B189-047B2EB09574}"/>
                </a:ext>
              </a:extLst>
            </p:cNvPr>
            <p:cNvSpPr/>
            <p:nvPr/>
          </p:nvSpPr>
          <p:spPr>
            <a:xfrm>
              <a:off x="5504979" y="1350372"/>
              <a:ext cx="1104522" cy="588476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D35B18B-5E98-4971-B9B1-D469C689DED3}"/>
                </a:ext>
              </a:extLst>
            </p:cNvPr>
            <p:cNvGrpSpPr/>
            <p:nvPr/>
          </p:nvGrpSpPr>
          <p:grpSpPr>
            <a:xfrm>
              <a:off x="5733303" y="2097427"/>
              <a:ext cx="5230444" cy="492845"/>
              <a:chOff x="6417575" y="2011204"/>
              <a:chExt cx="2232250" cy="47199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A847E4-1E67-4686-9612-F8087632E8C0}"/>
                  </a:ext>
                </a:extLst>
              </p:cNvPr>
              <p:cNvSpPr txBox="1"/>
              <p:nvPr/>
            </p:nvSpPr>
            <p:spPr>
              <a:xfrm>
                <a:off x="6417576" y="2217917"/>
                <a:ext cx="2232249" cy="265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Stakeholders, focus areas, key challenges and objective 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42A3F7-8C72-41E7-9E8F-B1AE6C0324C4}"/>
                  </a:ext>
                </a:extLst>
              </p:cNvPr>
              <p:cNvSpPr txBox="1"/>
              <p:nvPr/>
            </p:nvSpPr>
            <p:spPr>
              <a:xfrm>
                <a:off x="6417575" y="2011204"/>
                <a:ext cx="2232249" cy="265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</a:rPr>
                  <a:t>Phoenix Airlines Background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Parallelogram 7">
              <a:extLst>
                <a:ext uri="{FF2B5EF4-FFF2-40B4-BE49-F238E27FC236}">
                  <a16:creationId xmlns:a16="http://schemas.microsoft.com/office/drawing/2014/main" id="{379169B4-8442-4043-B209-E86947568FE7}"/>
                </a:ext>
              </a:extLst>
            </p:cNvPr>
            <p:cNvSpPr/>
            <p:nvPr/>
          </p:nvSpPr>
          <p:spPr>
            <a:xfrm rot="5400000" flipH="1">
              <a:off x="4504583" y="1626517"/>
              <a:ext cx="1276539" cy="724247"/>
            </a:xfrm>
            <a:prstGeom prst="parallelogram">
              <a:avLst>
                <a:gd name="adj" fmla="val 961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6152D7-152A-4953-A573-B6C808CCB40E}"/>
                </a:ext>
              </a:extLst>
            </p:cNvPr>
            <p:cNvSpPr txBox="1"/>
            <p:nvPr/>
          </p:nvSpPr>
          <p:spPr>
            <a:xfrm>
              <a:off x="5504976" y="1406201"/>
              <a:ext cx="779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90B70BE9-3BBE-4167-A154-D0F4084D2206}"/>
              </a:ext>
            </a:extLst>
          </p:cNvPr>
          <p:cNvGrpSpPr/>
          <p:nvPr/>
        </p:nvGrpSpPr>
        <p:grpSpPr>
          <a:xfrm>
            <a:off x="5804973" y="2083202"/>
            <a:ext cx="6391247" cy="1286087"/>
            <a:chOff x="4780729" y="1350371"/>
            <a:chExt cx="6391247" cy="1286087"/>
          </a:xfrm>
        </p:grpSpPr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2C6160B7-DE89-4075-A5FB-41CFEBD42E0E}"/>
                </a:ext>
              </a:extLst>
            </p:cNvPr>
            <p:cNvSpPr/>
            <p:nvPr/>
          </p:nvSpPr>
          <p:spPr>
            <a:xfrm>
              <a:off x="4780729" y="2051242"/>
              <a:ext cx="6391247" cy="5852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Pentagon 13">
              <a:extLst>
                <a:ext uri="{FF2B5EF4-FFF2-40B4-BE49-F238E27FC236}">
                  <a16:creationId xmlns:a16="http://schemas.microsoft.com/office/drawing/2014/main" id="{D81BB7E6-4690-4CEF-843E-B170D9504343}"/>
                </a:ext>
              </a:extLst>
            </p:cNvPr>
            <p:cNvSpPr/>
            <p:nvPr/>
          </p:nvSpPr>
          <p:spPr>
            <a:xfrm>
              <a:off x="5504979" y="1350372"/>
              <a:ext cx="1104522" cy="588476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4">
              <a:extLst>
                <a:ext uri="{FF2B5EF4-FFF2-40B4-BE49-F238E27FC236}">
                  <a16:creationId xmlns:a16="http://schemas.microsoft.com/office/drawing/2014/main" id="{37D0A24C-3852-4E9C-A14D-9AF22E71439D}"/>
                </a:ext>
              </a:extLst>
            </p:cNvPr>
            <p:cNvGrpSpPr/>
            <p:nvPr/>
          </p:nvGrpSpPr>
          <p:grpSpPr>
            <a:xfrm>
              <a:off x="5733303" y="2097427"/>
              <a:ext cx="5230444" cy="492845"/>
              <a:chOff x="6417575" y="2011204"/>
              <a:chExt cx="2232250" cy="47199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FFFCDA-BC6F-4C12-8440-7C8650E2A003}"/>
                  </a:ext>
                </a:extLst>
              </p:cNvPr>
              <p:cNvSpPr txBox="1"/>
              <p:nvPr/>
            </p:nvSpPr>
            <p:spPr>
              <a:xfrm>
                <a:off x="6417576" y="2217917"/>
                <a:ext cx="2232249" cy="265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Summary of case, expectations and project roadmap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F6D8A8-6A0B-464D-89C5-7DE94F240D84}"/>
                  </a:ext>
                </a:extLst>
              </p:cNvPr>
              <p:cNvSpPr txBox="1"/>
              <p:nvPr/>
            </p:nvSpPr>
            <p:spPr>
              <a:xfrm>
                <a:off x="6417575" y="2011204"/>
                <a:ext cx="2232249" cy="265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</a:rPr>
                  <a:t>Problem Statement &amp; Purpose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Parallelogram 15">
              <a:extLst>
                <a:ext uri="{FF2B5EF4-FFF2-40B4-BE49-F238E27FC236}">
                  <a16:creationId xmlns:a16="http://schemas.microsoft.com/office/drawing/2014/main" id="{5BB17CB3-3D64-4B1A-B71C-75DC2E120B37}"/>
                </a:ext>
              </a:extLst>
            </p:cNvPr>
            <p:cNvSpPr/>
            <p:nvPr/>
          </p:nvSpPr>
          <p:spPr>
            <a:xfrm rot="5400000" flipH="1">
              <a:off x="4504583" y="1626517"/>
              <a:ext cx="1276539" cy="724247"/>
            </a:xfrm>
            <a:prstGeom prst="parallelogram">
              <a:avLst>
                <a:gd name="adj" fmla="val 9619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201999-8A2B-42DA-B749-E60060F91556}"/>
                </a:ext>
              </a:extLst>
            </p:cNvPr>
            <p:cNvSpPr txBox="1"/>
            <p:nvPr/>
          </p:nvSpPr>
          <p:spPr>
            <a:xfrm>
              <a:off x="5504976" y="1406201"/>
              <a:ext cx="779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19">
            <a:extLst>
              <a:ext uri="{FF2B5EF4-FFF2-40B4-BE49-F238E27FC236}">
                <a16:creationId xmlns:a16="http://schemas.microsoft.com/office/drawing/2014/main" id="{BB9902E9-E6FF-4168-BF6A-0C686917E1D2}"/>
              </a:ext>
            </a:extLst>
          </p:cNvPr>
          <p:cNvGrpSpPr/>
          <p:nvPr/>
        </p:nvGrpSpPr>
        <p:grpSpPr>
          <a:xfrm>
            <a:off x="5804972" y="3549934"/>
            <a:ext cx="6391247" cy="1286087"/>
            <a:chOff x="4780729" y="1350371"/>
            <a:chExt cx="6391247" cy="1286087"/>
          </a:xfrm>
        </p:grpSpPr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3873F8FD-A95C-4566-9DEF-E80E3C733873}"/>
                </a:ext>
              </a:extLst>
            </p:cNvPr>
            <p:cNvSpPr/>
            <p:nvPr/>
          </p:nvSpPr>
          <p:spPr>
            <a:xfrm>
              <a:off x="4780729" y="2051242"/>
              <a:ext cx="6391247" cy="5852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Pentagon 21">
              <a:extLst>
                <a:ext uri="{FF2B5EF4-FFF2-40B4-BE49-F238E27FC236}">
                  <a16:creationId xmlns:a16="http://schemas.microsoft.com/office/drawing/2014/main" id="{DDC4D8B4-5666-4FEB-86D0-D8401AB3D665}"/>
                </a:ext>
              </a:extLst>
            </p:cNvPr>
            <p:cNvSpPr/>
            <p:nvPr/>
          </p:nvSpPr>
          <p:spPr>
            <a:xfrm>
              <a:off x="5504979" y="1350372"/>
              <a:ext cx="1104522" cy="588476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2">
              <a:extLst>
                <a:ext uri="{FF2B5EF4-FFF2-40B4-BE49-F238E27FC236}">
                  <a16:creationId xmlns:a16="http://schemas.microsoft.com/office/drawing/2014/main" id="{D37D8A8D-2511-4CED-88FF-E173340F5499}"/>
                </a:ext>
              </a:extLst>
            </p:cNvPr>
            <p:cNvGrpSpPr/>
            <p:nvPr/>
          </p:nvGrpSpPr>
          <p:grpSpPr>
            <a:xfrm>
              <a:off x="5733303" y="2097427"/>
              <a:ext cx="5230444" cy="492845"/>
              <a:chOff x="6417575" y="2011204"/>
              <a:chExt cx="2232250" cy="47199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2714FD-B19E-415E-A2F9-21664909B876}"/>
                  </a:ext>
                </a:extLst>
              </p:cNvPr>
              <p:cNvSpPr txBox="1"/>
              <p:nvPr/>
            </p:nvSpPr>
            <p:spPr>
              <a:xfrm>
                <a:off x="6417576" y="2217917"/>
                <a:ext cx="2232249" cy="265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Key findings from the Tableau dashboard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FD9E3E-20C7-406A-84CE-0B6B0BEA4BA9}"/>
                  </a:ext>
                </a:extLst>
              </p:cNvPr>
              <p:cNvSpPr txBox="1"/>
              <p:nvPr/>
            </p:nvSpPr>
            <p:spPr>
              <a:xfrm>
                <a:off x="6417575" y="2011204"/>
                <a:ext cx="2232249" cy="265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</a:rPr>
                  <a:t>Insights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Parallelogram 23">
              <a:extLst>
                <a:ext uri="{FF2B5EF4-FFF2-40B4-BE49-F238E27FC236}">
                  <a16:creationId xmlns:a16="http://schemas.microsoft.com/office/drawing/2014/main" id="{BB492DB5-1FAD-4920-857C-847FB1FE9B14}"/>
                </a:ext>
              </a:extLst>
            </p:cNvPr>
            <p:cNvSpPr/>
            <p:nvPr/>
          </p:nvSpPr>
          <p:spPr>
            <a:xfrm rot="5400000" flipH="1">
              <a:off x="4504583" y="1626517"/>
              <a:ext cx="1276539" cy="724247"/>
            </a:xfrm>
            <a:prstGeom prst="parallelogram">
              <a:avLst>
                <a:gd name="adj" fmla="val 9619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3185C5-8671-404A-AE45-FA643291B9C3}"/>
                </a:ext>
              </a:extLst>
            </p:cNvPr>
            <p:cNvSpPr txBox="1"/>
            <p:nvPr/>
          </p:nvSpPr>
          <p:spPr>
            <a:xfrm>
              <a:off x="5504976" y="1406201"/>
              <a:ext cx="779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7">
            <a:extLst>
              <a:ext uri="{FF2B5EF4-FFF2-40B4-BE49-F238E27FC236}">
                <a16:creationId xmlns:a16="http://schemas.microsoft.com/office/drawing/2014/main" id="{81D92956-D402-42BF-8AB4-E9B9A3FCFCD5}"/>
              </a:ext>
            </a:extLst>
          </p:cNvPr>
          <p:cNvGrpSpPr/>
          <p:nvPr/>
        </p:nvGrpSpPr>
        <p:grpSpPr>
          <a:xfrm>
            <a:off x="5804971" y="5016667"/>
            <a:ext cx="6391247" cy="1286087"/>
            <a:chOff x="4780729" y="1350371"/>
            <a:chExt cx="6391247" cy="1286087"/>
          </a:xfrm>
        </p:grpSpPr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1CFF0094-C299-4EB1-9BE3-FF6518CA2A52}"/>
                </a:ext>
              </a:extLst>
            </p:cNvPr>
            <p:cNvSpPr/>
            <p:nvPr/>
          </p:nvSpPr>
          <p:spPr>
            <a:xfrm>
              <a:off x="4780729" y="2051242"/>
              <a:ext cx="6391247" cy="58521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Pentagon 29">
              <a:extLst>
                <a:ext uri="{FF2B5EF4-FFF2-40B4-BE49-F238E27FC236}">
                  <a16:creationId xmlns:a16="http://schemas.microsoft.com/office/drawing/2014/main" id="{930AA34B-72D5-4833-8797-ED65CD7591EE}"/>
                </a:ext>
              </a:extLst>
            </p:cNvPr>
            <p:cNvSpPr/>
            <p:nvPr/>
          </p:nvSpPr>
          <p:spPr>
            <a:xfrm>
              <a:off x="5504979" y="1350372"/>
              <a:ext cx="1104522" cy="588476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0">
              <a:extLst>
                <a:ext uri="{FF2B5EF4-FFF2-40B4-BE49-F238E27FC236}">
                  <a16:creationId xmlns:a16="http://schemas.microsoft.com/office/drawing/2014/main" id="{CD61D06F-60A2-45ED-9BE6-27EE2D236030}"/>
                </a:ext>
              </a:extLst>
            </p:cNvPr>
            <p:cNvGrpSpPr/>
            <p:nvPr/>
          </p:nvGrpSpPr>
          <p:grpSpPr>
            <a:xfrm>
              <a:off x="5733303" y="2097427"/>
              <a:ext cx="5230444" cy="492845"/>
              <a:chOff x="6417575" y="2011204"/>
              <a:chExt cx="2232250" cy="47199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8C2A04E-4506-45BA-91E2-04B11F408FD7}"/>
                  </a:ext>
                </a:extLst>
              </p:cNvPr>
              <p:cNvSpPr txBox="1"/>
              <p:nvPr/>
            </p:nvSpPr>
            <p:spPr>
              <a:xfrm>
                <a:off x="6417576" y="2217917"/>
                <a:ext cx="2232249" cy="265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Recommendations(short term + long term) &amp; next steps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5B0296-DA86-4EB0-B8FD-5977A16F94C1}"/>
                  </a:ext>
                </a:extLst>
              </p:cNvPr>
              <p:cNvSpPr txBox="1"/>
              <p:nvPr/>
            </p:nvSpPr>
            <p:spPr>
              <a:xfrm>
                <a:off x="6417575" y="2011204"/>
                <a:ext cx="2232249" cy="265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</a:rPr>
                  <a:t>Conclusions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Parallelogram 31">
              <a:extLst>
                <a:ext uri="{FF2B5EF4-FFF2-40B4-BE49-F238E27FC236}">
                  <a16:creationId xmlns:a16="http://schemas.microsoft.com/office/drawing/2014/main" id="{FBE4CEC0-DC67-46F2-8E02-95FD0B74BC26}"/>
                </a:ext>
              </a:extLst>
            </p:cNvPr>
            <p:cNvSpPr/>
            <p:nvPr/>
          </p:nvSpPr>
          <p:spPr>
            <a:xfrm rot="5400000" flipH="1">
              <a:off x="4504583" y="1626517"/>
              <a:ext cx="1276539" cy="724247"/>
            </a:xfrm>
            <a:prstGeom prst="parallelogram">
              <a:avLst>
                <a:gd name="adj" fmla="val 9619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05EADE-A5C0-4F73-90ED-C074B3CB964F}"/>
                </a:ext>
              </a:extLst>
            </p:cNvPr>
            <p:cNvSpPr txBox="1"/>
            <p:nvPr/>
          </p:nvSpPr>
          <p:spPr>
            <a:xfrm>
              <a:off x="5504976" y="1406201"/>
              <a:ext cx="779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래픽 18">
            <a:extLst>
              <a:ext uri="{FF2B5EF4-FFF2-40B4-BE49-F238E27FC236}">
                <a16:creationId xmlns:a16="http://schemas.microsoft.com/office/drawing/2014/main" id="{32D55EEB-5DD9-4ECC-A57D-199F40E72BED}"/>
              </a:ext>
            </a:extLst>
          </p:cNvPr>
          <p:cNvSpPr/>
          <p:nvPr/>
        </p:nvSpPr>
        <p:spPr>
          <a:xfrm>
            <a:off x="5630383" y="1312685"/>
            <a:ext cx="931234" cy="5565005"/>
          </a:xfrm>
          <a:custGeom>
            <a:avLst/>
            <a:gdLst>
              <a:gd name="connsiteX0" fmla="*/ 146883 w 962414"/>
              <a:gd name="connsiteY0" fmla="*/ 251376 h 4464379"/>
              <a:gd name="connsiteX1" fmla="*/ 164504 w 962414"/>
              <a:gd name="connsiteY1" fmla="*/ 216229 h 4464379"/>
              <a:gd name="connsiteX2" fmla="*/ 407773 w 962414"/>
              <a:gd name="connsiteY2" fmla="*/ 8394 h 4464379"/>
              <a:gd name="connsiteX3" fmla="*/ 441110 w 962414"/>
              <a:gd name="connsiteY3" fmla="*/ 6012 h 4464379"/>
              <a:gd name="connsiteX4" fmla="*/ 785630 w 962414"/>
              <a:gd name="connsiteY4" fmla="*/ 220039 h 4464379"/>
              <a:gd name="connsiteX5" fmla="*/ 803251 w 962414"/>
              <a:gd name="connsiteY5" fmla="*/ 248709 h 4464379"/>
              <a:gd name="connsiteX6" fmla="*/ 962414 w 962414"/>
              <a:gd name="connsiteY6" fmla="*/ 4445330 h 4464379"/>
              <a:gd name="connsiteX7" fmla="*/ 389 w 962414"/>
              <a:gd name="connsiteY7" fmla="*/ 4464380 h 4464379"/>
              <a:gd name="connsiteX8" fmla="*/ 146883 w 962414"/>
              <a:gd name="connsiteY8" fmla="*/ 251376 h 4464379"/>
              <a:gd name="connsiteX0" fmla="*/ 146883 w 962414"/>
              <a:gd name="connsiteY0" fmla="*/ 251376 h 4465640"/>
              <a:gd name="connsiteX1" fmla="*/ 164504 w 962414"/>
              <a:gd name="connsiteY1" fmla="*/ 216229 h 4465640"/>
              <a:gd name="connsiteX2" fmla="*/ 407773 w 962414"/>
              <a:gd name="connsiteY2" fmla="*/ 8394 h 4465640"/>
              <a:gd name="connsiteX3" fmla="*/ 441110 w 962414"/>
              <a:gd name="connsiteY3" fmla="*/ 6012 h 4465640"/>
              <a:gd name="connsiteX4" fmla="*/ 785630 w 962414"/>
              <a:gd name="connsiteY4" fmla="*/ 220039 h 4465640"/>
              <a:gd name="connsiteX5" fmla="*/ 803251 w 962414"/>
              <a:gd name="connsiteY5" fmla="*/ 248709 h 4465640"/>
              <a:gd name="connsiteX6" fmla="*/ 962414 w 962414"/>
              <a:gd name="connsiteY6" fmla="*/ 4452341 h 4465640"/>
              <a:gd name="connsiteX7" fmla="*/ 389 w 962414"/>
              <a:gd name="connsiteY7" fmla="*/ 4464380 h 4465640"/>
              <a:gd name="connsiteX8" fmla="*/ 146883 w 962414"/>
              <a:gd name="connsiteY8" fmla="*/ 251376 h 4465640"/>
              <a:gd name="connsiteX0" fmla="*/ 146883 w 944997"/>
              <a:gd name="connsiteY0" fmla="*/ 251376 h 4464380"/>
              <a:gd name="connsiteX1" fmla="*/ 164504 w 944997"/>
              <a:gd name="connsiteY1" fmla="*/ 216229 h 4464380"/>
              <a:gd name="connsiteX2" fmla="*/ 407773 w 944997"/>
              <a:gd name="connsiteY2" fmla="*/ 8394 h 4464380"/>
              <a:gd name="connsiteX3" fmla="*/ 441110 w 944997"/>
              <a:gd name="connsiteY3" fmla="*/ 6012 h 4464380"/>
              <a:gd name="connsiteX4" fmla="*/ 785630 w 944997"/>
              <a:gd name="connsiteY4" fmla="*/ 220039 h 4464380"/>
              <a:gd name="connsiteX5" fmla="*/ 803251 w 944997"/>
              <a:gd name="connsiteY5" fmla="*/ 248709 h 4464380"/>
              <a:gd name="connsiteX6" fmla="*/ 944997 w 944997"/>
              <a:gd name="connsiteY6" fmla="*/ 4375219 h 4464380"/>
              <a:gd name="connsiteX7" fmla="*/ 389 w 944997"/>
              <a:gd name="connsiteY7" fmla="*/ 4464380 h 4464380"/>
              <a:gd name="connsiteX8" fmla="*/ 146883 w 944997"/>
              <a:gd name="connsiteY8" fmla="*/ 251376 h 4464380"/>
              <a:gd name="connsiteX0" fmla="*/ 146883 w 1026932"/>
              <a:gd name="connsiteY0" fmla="*/ 251376 h 4551919"/>
              <a:gd name="connsiteX1" fmla="*/ 164504 w 1026932"/>
              <a:gd name="connsiteY1" fmla="*/ 216229 h 4551919"/>
              <a:gd name="connsiteX2" fmla="*/ 407773 w 1026932"/>
              <a:gd name="connsiteY2" fmla="*/ 8394 h 4551919"/>
              <a:gd name="connsiteX3" fmla="*/ 441110 w 1026932"/>
              <a:gd name="connsiteY3" fmla="*/ 6012 h 4551919"/>
              <a:gd name="connsiteX4" fmla="*/ 785630 w 1026932"/>
              <a:gd name="connsiteY4" fmla="*/ 220039 h 4551919"/>
              <a:gd name="connsiteX5" fmla="*/ 803251 w 1026932"/>
              <a:gd name="connsiteY5" fmla="*/ 248709 h 4551919"/>
              <a:gd name="connsiteX6" fmla="*/ 961606 w 1026932"/>
              <a:gd name="connsiteY6" fmla="*/ 4201467 h 4551919"/>
              <a:gd name="connsiteX7" fmla="*/ 944997 w 1026932"/>
              <a:gd name="connsiteY7" fmla="*/ 4375219 h 4551919"/>
              <a:gd name="connsiteX8" fmla="*/ 389 w 1026932"/>
              <a:gd name="connsiteY8" fmla="*/ 4464380 h 4551919"/>
              <a:gd name="connsiteX9" fmla="*/ 146883 w 1026932"/>
              <a:gd name="connsiteY9" fmla="*/ 251376 h 4551919"/>
              <a:gd name="connsiteX0" fmla="*/ 146883 w 1026932"/>
              <a:gd name="connsiteY0" fmla="*/ 251376 h 4551919"/>
              <a:gd name="connsiteX1" fmla="*/ 164504 w 1026932"/>
              <a:gd name="connsiteY1" fmla="*/ 216229 h 4551919"/>
              <a:gd name="connsiteX2" fmla="*/ 407773 w 1026932"/>
              <a:gd name="connsiteY2" fmla="*/ 8394 h 4551919"/>
              <a:gd name="connsiteX3" fmla="*/ 441110 w 1026932"/>
              <a:gd name="connsiteY3" fmla="*/ 6012 h 4551919"/>
              <a:gd name="connsiteX4" fmla="*/ 785630 w 1026932"/>
              <a:gd name="connsiteY4" fmla="*/ 220039 h 4551919"/>
              <a:gd name="connsiteX5" fmla="*/ 803251 w 1026932"/>
              <a:gd name="connsiteY5" fmla="*/ 248709 h 4551919"/>
              <a:gd name="connsiteX6" fmla="*/ 961606 w 1026932"/>
              <a:gd name="connsiteY6" fmla="*/ 4201467 h 4551919"/>
              <a:gd name="connsiteX7" fmla="*/ 944997 w 1026932"/>
              <a:gd name="connsiteY7" fmla="*/ 4375219 h 4551919"/>
              <a:gd name="connsiteX8" fmla="*/ 389 w 1026932"/>
              <a:gd name="connsiteY8" fmla="*/ 4464380 h 4551919"/>
              <a:gd name="connsiteX9" fmla="*/ 146883 w 1026932"/>
              <a:gd name="connsiteY9" fmla="*/ 251376 h 4551919"/>
              <a:gd name="connsiteX0" fmla="*/ 146883 w 999336"/>
              <a:gd name="connsiteY0" fmla="*/ 251376 h 4858996"/>
              <a:gd name="connsiteX1" fmla="*/ 164504 w 999336"/>
              <a:gd name="connsiteY1" fmla="*/ 216229 h 4858996"/>
              <a:gd name="connsiteX2" fmla="*/ 407773 w 999336"/>
              <a:gd name="connsiteY2" fmla="*/ 8394 h 4858996"/>
              <a:gd name="connsiteX3" fmla="*/ 441110 w 999336"/>
              <a:gd name="connsiteY3" fmla="*/ 6012 h 4858996"/>
              <a:gd name="connsiteX4" fmla="*/ 785630 w 999336"/>
              <a:gd name="connsiteY4" fmla="*/ 220039 h 4858996"/>
              <a:gd name="connsiteX5" fmla="*/ 803251 w 999336"/>
              <a:gd name="connsiteY5" fmla="*/ 248709 h 4858996"/>
              <a:gd name="connsiteX6" fmla="*/ 961606 w 999336"/>
              <a:gd name="connsiteY6" fmla="*/ 4201467 h 4858996"/>
              <a:gd name="connsiteX7" fmla="*/ 389 w 999336"/>
              <a:gd name="connsiteY7" fmla="*/ 4464380 h 4858996"/>
              <a:gd name="connsiteX8" fmla="*/ 146883 w 999336"/>
              <a:gd name="connsiteY8" fmla="*/ 251376 h 4858996"/>
              <a:gd name="connsiteX0" fmla="*/ 146883 w 968528"/>
              <a:gd name="connsiteY0" fmla="*/ 251376 h 5002565"/>
              <a:gd name="connsiteX1" fmla="*/ 164504 w 968528"/>
              <a:gd name="connsiteY1" fmla="*/ 216229 h 5002565"/>
              <a:gd name="connsiteX2" fmla="*/ 407773 w 968528"/>
              <a:gd name="connsiteY2" fmla="*/ 8394 h 5002565"/>
              <a:gd name="connsiteX3" fmla="*/ 441110 w 968528"/>
              <a:gd name="connsiteY3" fmla="*/ 6012 h 5002565"/>
              <a:gd name="connsiteX4" fmla="*/ 785630 w 968528"/>
              <a:gd name="connsiteY4" fmla="*/ 220039 h 5002565"/>
              <a:gd name="connsiteX5" fmla="*/ 803251 w 968528"/>
              <a:gd name="connsiteY5" fmla="*/ 248709 h 5002565"/>
              <a:gd name="connsiteX6" fmla="*/ 926771 w 968528"/>
              <a:gd name="connsiteY6" fmla="*/ 4516964 h 5002565"/>
              <a:gd name="connsiteX7" fmla="*/ 389 w 968528"/>
              <a:gd name="connsiteY7" fmla="*/ 4464380 h 5002565"/>
              <a:gd name="connsiteX8" fmla="*/ 146883 w 968528"/>
              <a:gd name="connsiteY8" fmla="*/ 251376 h 5002565"/>
              <a:gd name="connsiteX0" fmla="*/ 146883 w 931234"/>
              <a:gd name="connsiteY0" fmla="*/ 251376 h 5002565"/>
              <a:gd name="connsiteX1" fmla="*/ 164504 w 931234"/>
              <a:gd name="connsiteY1" fmla="*/ 216229 h 5002565"/>
              <a:gd name="connsiteX2" fmla="*/ 407773 w 931234"/>
              <a:gd name="connsiteY2" fmla="*/ 8394 h 5002565"/>
              <a:gd name="connsiteX3" fmla="*/ 441110 w 931234"/>
              <a:gd name="connsiteY3" fmla="*/ 6012 h 5002565"/>
              <a:gd name="connsiteX4" fmla="*/ 785630 w 931234"/>
              <a:gd name="connsiteY4" fmla="*/ 220039 h 5002565"/>
              <a:gd name="connsiteX5" fmla="*/ 803251 w 931234"/>
              <a:gd name="connsiteY5" fmla="*/ 248709 h 5002565"/>
              <a:gd name="connsiteX6" fmla="*/ 926771 w 931234"/>
              <a:gd name="connsiteY6" fmla="*/ 4516964 h 5002565"/>
              <a:gd name="connsiteX7" fmla="*/ 389 w 931234"/>
              <a:gd name="connsiteY7" fmla="*/ 4464380 h 5002565"/>
              <a:gd name="connsiteX8" fmla="*/ 146883 w 931234"/>
              <a:gd name="connsiteY8" fmla="*/ 251376 h 5002565"/>
              <a:gd name="connsiteX0" fmla="*/ 146883 w 931234"/>
              <a:gd name="connsiteY0" fmla="*/ 251376 h 4776764"/>
              <a:gd name="connsiteX1" fmla="*/ 164504 w 931234"/>
              <a:gd name="connsiteY1" fmla="*/ 216229 h 4776764"/>
              <a:gd name="connsiteX2" fmla="*/ 407773 w 931234"/>
              <a:gd name="connsiteY2" fmla="*/ 8394 h 4776764"/>
              <a:gd name="connsiteX3" fmla="*/ 441110 w 931234"/>
              <a:gd name="connsiteY3" fmla="*/ 6012 h 4776764"/>
              <a:gd name="connsiteX4" fmla="*/ 785630 w 931234"/>
              <a:gd name="connsiteY4" fmla="*/ 220039 h 4776764"/>
              <a:gd name="connsiteX5" fmla="*/ 803251 w 931234"/>
              <a:gd name="connsiteY5" fmla="*/ 248709 h 4776764"/>
              <a:gd name="connsiteX6" fmla="*/ 926771 w 931234"/>
              <a:gd name="connsiteY6" fmla="*/ 4516964 h 4776764"/>
              <a:gd name="connsiteX7" fmla="*/ 389 w 931234"/>
              <a:gd name="connsiteY7" fmla="*/ 4464380 h 4776764"/>
              <a:gd name="connsiteX8" fmla="*/ 146883 w 931234"/>
              <a:gd name="connsiteY8" fmla="*/ 251376 h 4776764"/>
              <a:gd name="connsiteX0" fmla="*/ 146883 w 931234"/>
              <a:gd name="connsiteY0" fmla="*/ 251376 h 4766805"/>
              <a:gd name="connsiteX1" fmla="*/ 164504 w 931234"/>
              <a:gd name="connsiteY1" fmla="*/ 216229 h 4766805"/>
              <a:gd name="connsiteX2" fmla="*/ 407773 w 931234"/>
              <a:gd name="connsiteY2" fmla="*/ 8394 h 4766805"/>
              <a:gd name="connsiteX3" fmla="*/ 441110 w 931234"/>
              <a:gd name="connsiteY3" fmla="*/ 6012 h 4766805"/>
              <a:gd name="connsiteX4" fmla="*/ 785630 w 931234"/>
              <a:gd name="connsiteY4" fmla="*/ 220039 h 4766805"/>
              <a:gd name="connsiteX5" fmla="*/ 803251 w 931234"/>
              <a:gd name="connsiteY5" fmla="*/ 248709 h 4766805"/>
              <a:gd name="connsiteX6" fmla="*/ 926771 w 931234"/>
              <a:gd name="connsiteY6" fmla="*/ 4481909 h 4766805"/>
              <a:gd name="connsiteX7" fmla="*/ 389 w 931234"/>
              <a:gd name="connsiteY7" fmla="*/ 4464380 h 4766805"/>
              <a:gd name="connsiteX8" fmla="*/ 146883 w 931234"/>
              <a:gd name="connsiteY8" fmla="*/ 251376 h 4766805"/>
              <a:gd name="connsiteX0" fmla="*/ 146883 w 931234"/>
              <a:gd name="connsiteY0" fmla="*/ 251376 h 4490630"/>
              <a:gd name="connsiteX1" fmla="*/ 164504 w 931234"/>
              <a:gd name="connsiteY1" fmla="*/ 216229 h 4490630"/>
              <a:gd name="connsiteX2" fmla="*/ 407773 w 931234"/>
              <a:gd name="connsiteY2" fmla="*/ 8394 h 4490630"/>
              <a:gd name="connsiteX3" fmla="*/ 441110 w 931234"/>
              <a:gd name="connsiteY3" fmla="*/ 6012 h 4490630"/>
              <a:gd name="connsiteX4" fmla="*/ 785630 w 931234"/>
              <a:gd name="connsiteY4" fmla="*/ 220039 h 4490630"/>
              <a:gd name="connsiteX5" fmla="*/ 803251 w 931234"/>
              <a:gd name="connsiteY5" fmla="*/ 248709 h 4490630"/>
              <a:gd name="connsiteX6" fmla="*/ 926771 w 931234"/>
              <a:gd name="connsiteY6" fmla="*/ 4481909 h 4490630"/>
              <a:gd name="connsiteX7" fmla="*/ 389 w 931234"/>
              <a:gd name="connsiteY7" fmla="*/ 4464380 h 4490630"/>
              <a:gd name="connsiteX8" fmla="*/ 146883 w 931234"/>
              <a:gd name="connsiteY8" fmla="*/ 251376 h 4490630"/>
              <a:gd name="connsiteX0" fmla="*/ 146883 w 931234"/>
              <a:gd name="connsiteY0" fmla="*/ 251376 h 4480232"/>
              <a:gd name="connsiteX1" fmla="*/ 164504 w 931234"/>
              <a:gd name="connsiteY1" fmla="*/ 216229 h 4480232"/>
              <a:gd name="connsiteX2" fmla="*/ 407773 w 931234"/>
              <a:gd name="connsiteY2" fmla="*/ 8394 h 4480232"/>
              <a:gd name="connsiteX3" fmla="*/ 441110 w 931234"/>
              <a:gd name="connsiteY3" fmla="*/ 6012 h 4480232"/>
              <a:gd name="connsiteX4" fmla="*/ 785630 w 931234"/>
              <a:gd name="connsiteY4" fmla="*/ 220039 h 4480232"/>
              <a:gd name="connsiteX5" fmla="*/ 803251 w 931234"/>
              <a:gd name="connsiteY5" fmla="*/ 248709 h 4480232"/>
              <a:gd name="connsiteX6" fmla="*/ 926771 w 931234"/>
              <a:gd name="connsiteY6" fmla="*/ 4467888 h 4480232"/>
              <a:gd name="connsiteX7" fmla="*/ 389 w 931234"/>
              <a:gd name="connsiteY7" fmla="*/ 4464380 h 4480232"/>
              <a:gd name="connsiteX8" fmla="*/ 146883 w 931234"/>
              <a:gd name="connsiteY8" fmla="*/ 251376 h 448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1234" h="4480232">
                <a:moveTo>
                  <a:pt x="146883" y="251376"/>
                </a:moveTo>
                <a:cubicBezTo>
                  <a:pt x="147074" y="235755"/>
                  <a:pt x="152884" y="225945"/>
                  <a:pt x="164504" y="216229"/>
                </a:cubicBezTo>
                <a:cubicBezTo>
                  <a:pt x="246038" y="147459"/>
                  <a:pt x="327287" y="78402"/>
                  <a:pt x="407773" y="8394"/>
                </a:cubicBezTo>
                <a:cubicBezTo>
                  <a:pt x="420251" y="-2465"/>
                  <a:pt x="427871" y="-2274"/>
                  <a:pt x="441110" y="6012"/>
                </a:cubicBezTo>
                <a:lnTo>
                  <a:pt x="785630" y="220039"/>
                </a:lnTo>
                <a:cubicBezTo>
                  <a:pt x="796964" y="227088"/>
                  <a:pt x="803346" y="234231"/>
                  <a:pt x="803251" y="248709"/>
                </a:cubicBezTo>
                <a:cubicBezTo>
                  <a:pt x="832580" y="928639"/>
                  <a:pt x="956078" y="3646089"/>
                  <a:pt x="926771" y="4467888"/>
                </a:cubicBezTo>
                <a:cubicBezTo>
                  <a:pt x="749418" y="4490430"/>
                  <a:pt x="423559" y="4477714"/>
                  <a:pt x="389" y="4464380"/>
                </a:cubicBezTo>
                <a:cubicBezTo>
                  <a:pt x="-8755" y="4451140"/>
                  <a:pt x="146502" y="288143"/>
                  <a:pt x="146883" y="2513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Phoenix Airlines Background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F824B1A-432F-4ED9-B995-E564108F6CFB}"/>
              </a:ext>
            </a:extLst>
          </p:cNvPr>
          <p:cNvGrpSpPr/>
          <p:nvPr/>
        </p:nvGrpSpPr>
        <p:grpSpPr>
          <a:xfrm>
            <a:off x="4096789" y="2923058"/>
            <a:ext cx="2829952" cy="975617"/>
            <a:chOff x="3838575" y="2652725"/>
            <a:chExt cx="4513707" cy="1556086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8D9E366-489E-424B-A884-227EB40AC9F9}"/>
                </a:ext>
              </a:extLst>
            </p:cNvPr>
            <p:cNvSpPr/>
            <p:nvPr/>
          </p:nvSpPr>
          <p:spPr>
            <a:xfrm>
              <a:off x="3838575" y="2652725"/>
              <a:ext cx="4513707" cy="1556086"/>
            </a:xfrm>
            <a:custGeom>
              <a:avLst/>
              <a:gdLst>
                <a:gd name="connsiteX0" fmla="*/ 1265682 w 4513707"/>
                <a:gd name="connsiteY0" fmla="*/ 1556086 h 1556086"/>
                <a:gd name="connsiteX1" fmla="*/ 0 w 4513707"/>
                <a:gd name="connsiteY1" fmla="*/ 777799 h 1556086"/>
                <a:gd name="connsiteX2" fmla="*/ 1248251 w 4513707"/>
                <a:gd name="connsiteY2" fmla="*/ 10655 h 1556086"/>
                <a:gd name="connsiteX3" fmla="*/ 1270254 w 4513707"/>
                <a:gd name="connsiteY3" fmla="*/ 1035 h 1556086"/>
                <a:gd name="connsiteX4" fmla="*/ 1273969 w 4513707"/>
                <a:gd name="connsiteY4" fmla="*/ 24371 h 1556086"/>
                <a:gd name="connsiteX5" fmla="*/ 1273778 w 4513707"/>
                <a:gd name="connsiteY5" fmla="*/ 327933 h 1556086"/>
                <a:gd name="connsiteX6" fmla="*/ 1299210 w 4513707"/>
                <a:gd name="connsiteY6" fmla="*/ 350888 h 1556086"/>
                <a:gd name="connsiteX7" fmla="*/ 4490085 w 4513707"/>
                <a:gd name="connsiteY7" fmla="*/ 64090 h 1556086"/>
                <a:gd name="connsiteX8" fmla="*/ 4513707 w 4513707"/>
                <a:gd name="connsiteY8" fmla="*/ 85426 h 1556086"/>
                <a:gd name="connsiteX9" fmla="*/ 4513707 w 4513707"/>
                <a:gd name="connsiteY9" fmla="*/ 1467313 h 1556086"/>
                <a:gd name="connsiteX10" fmla="*/ 4487609 w 4513707"/>
                <a:gd name="connsiteY10" fmla="*/ 1490650 h 1556086"/>
                <a:gd name="connsiteX11" fmla="*/ 1303782 w 4513707"/>
                <a:gd name="connsiteY11" fmla="*/ 1203661 h 1556086"/>
                <a:gd name="connsiteX12" fmla="*/ 1265682 w 4513707"/>
                <a:gd name="connsiteY12" fmla="*/ 1222711 h 1556086"/>
                <a:gd name="connsiteX13" fmla="*/ 1265682 w 4513707"/>
                <a:gd name="connsiteY13" fmla="*/ 1556086 h 155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13707" h="1556086">
                  <a:moveTo>
                    <a:pt x="1265682" y="1556086"/>
                  </a:moveTo>
                  <a:cubicBezTo>
                    <a:pt x="908495" y="1338535"/>
                    <a:pt x="355187" y="994111"/>
                    <a:pt x="0" y="777799"/>
                  </a:cubicBezTo>
                  <a:cubicBezTo>
                    <a:pt x="14383" y="768559"/>
                    <a:pt x="914972" y="213442"/>
                    <a:pt x="1248251" y="10655"/>
                  </a:cubicBezTo>
                  <a:cubicBezTo>
                    <a:pt x="1255205" y="6464"/>
                    <a:pt x="1262158" y="-3156"/>
                    <a:pt x="1270254" y="1035"/>
                  </a:cubicBezTo>
                  <a:cubicBezTo>
                    <a:pt x="1278636" y="5416"/>
                    <a:pt x="1273874" y="16370"/>
                    <a:pt x="1273969" y="24371"/>
                  </a:cubicBezTo>
                  <a:cubicBezTo>
                    <a:pt x="1274255" y="109715"/>
                    <a:pt x="1274731" y="242684"/>
                    <a:pt x="1273778" y="327933"/>
                  </a:cubicBezTo>
                  <a:cubicBezTo>
                    <a:pt x="1273588" y="348030"/>
                    <a:pt x="1278255" y="352888"/>
                    <a:pt x="1299210" y="350888"/>
                  </a:cubicBezTo>
                  <a:cubicBezTo>
                    <a:pt x="1439609" y="337458"/>
                    <a:pt x="4358069" y="76473"/>
                    <a:pt x="4490085" y="64090"/>
                  </a:cubicBezTo>
                  <a:cubicBezTo>
                    <a:pt x="4508945" y="62280"/>
                    <a:pt x="4513707" y="66376"/>
                    <a:pt x="4513707" y="85426"/>
                  </a:cubicBezTo>
                  <a:cubicBezTo>
                    <a:pt x="4513136" y="501573"/>
                    <a:pt x="4513136" y="1051166"/>
                    <a:pt x="4513707" y="1467313"/>
                  </a:cubicBezTo>
                  <a:cubicBezTo>
                    <a:pt x="4513707" y="1488649"/>
                    <a:pt x="4506373" y="1492364"/>
                    <a:pt x="4487609" y="1490650"/>
                  </a:cubicBezTo>
                  <a:cubicBezTo>
                    <a:pt x="4351782" y="1478267"/>
                    <a:pt x="1380935" y="1212234"/>
                    <a:pt x="1303782" y="1203661"/>
                  </a:cubicBezTo>
                  <a:cubicBezTo>
                    <a:pt x="1278636" y="1200899"/>
                    <a:pt x="1265206" y="1196613"/>
                    <a:pt x="1265682" y="1222711"/>
                  </a:cubicBezTo>
                  <a:cubicBezTo>
                    <a:pt x="1267397" y="1313675"/>
                    <a:pt x="1265682" y="1458550"/>
                    <a:pt x="1265682" y="155608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21CCF305-63D9-4A63-AB69-DC68A10FBD69}"/>
                </a:ext>
              </a:extLst>
            </p:cNvPr>
            <p:cNvSpPr/>
            <p:nvPr/>
          </p:nvSpPr>
          <p:spPr>
            <a:xfrm>
              <a:off x="4028598" y="2830581"/>
              <a:ext cx="4226053" cy="1198207"/>
            </a:xfrm>
            <a:custGeom>
              <a:avLst/>
              <a:gdLst>
                <a:gd name="connsiteX0" fmla="*/ 984314 w 4226053"/>
                <a:gd name="connsiteY0" fmla="*/ 1198207 h 1198207"/>
                <a:gd name="connsiteX1" fmla="*/ 0 w 4226053"/>
                <a:gd name="connsiteY1" fmla="*/ 598608 h 1198207"/>
                <a:gd name="connsiteX2" fmla="*/ 36100 w 4226053"/>
                <a:gd name="connsiteY2" fmla="*/ 575463 h 1198207"/>
                <a:gd name="connsiteX3" fmla="*/ 960310 w 4226053"/>
                <a:gd name="connsiteY3" fmla="*/ 12630 h 1198207"/>
                <a:gd name="connsiteX4" fmla="*/ 980694 w 4226053"/>
                <a:gd name="connsiteY4" fmla="*/ 3677 h 1198207"/>
                <a:gd name="connsiteX5" fmla="*/ 984123 w 4226053"/>
                <a:gd name="connsiteY5" fmla="*/ 25203 h 1198207"/>
                <a:gd name="connsiteX6" fmla="*/ 983933 w 4226053"/>
                <a:gd name="connsiteY6" fmla="*/ 261900 h 1198207"/>
                <a:gd name="connsiteX7" fmla="*/ 1007459 w 4226053"/>
                <a:gd name="connsiteY7" fmla="*/ 283140 h 1198207"/>
                <a:gd name="connsiteX8" fmla="*/ 4204240 w 4226053"/>
                <a:gd name="connsiteY8" fmla="*/ 343 h 1198207"/>
                <a:gd name="connsiteX9" fmla="*/ 4226052 w 4226053"/>
                <a:gd name="connsiteY9" fmla="*/ 20060 h 1198207"/>
                <a:gd name="connsiteX10" fmla="*/ 4226052 w 4226053"/>
                <a:gd name="connsiteY10" fmla="*/ 1174395 h 1198207"/>
                <a:gd name="connsiteX11" fmla="*/ 4201954 w 4226053"/>
                <a:gd name="connsiteY11" fmla="*/ 1195921 h 1198207"/>
                <a:gd name="connsiteX12" fmla="*/ 1013174 w 4226053"/>
                <a:gd name="connsiteY12" fmla="*/ 912933 h 1198207"/>
                <a:gd name="connsiteX13" fmla="*/ 983742 w 4226053"/>
                <a:gd name="connsiteY13" fmla="*/ 939699 h 1198207"/>
                <a:gd name="connsiteX14" fmla="*/ 984314 w 4226053"/>
                <a:gd name="connsiteY14" fmla="*/ 1198207 h 119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26053" h="1198207">
                  <a:moveTo>
                    <a:pt x="984314" y="1198207"/>
                  </a:moveTo>
                  <a:cubicBezTo>
                    <a:pt x="654082" y="997039"/>
                    <a:pt x="328422" y="798633"/>
                    <a:pt x="0" y="598608"/>
                  </a:cubicBezTo>
                  <a:cubicBezTo>
                    <a:pt x="13335" y="590036"/>
                    <a:pt x="24575" y="582511"/>
                    <a:pt x="36100" y="575463"/>
                  </a:cubicBezTo>
                  <a:cubicBezTo>
                    <a:pt x="344138" y="387820"/>
                    <a:pt x="652177" y="200178"/>
                    <a:pt x="960310" y="12630"/>
                  </a:cubicBezTo>
                  <a:cubicBezTo>
                    <a:pt x="966692" y="8725"/>
                    <a:pt x="973169" y="-133"/>
                    <a:pt x="980694" y="3677"/>
                  </a:cubicBezTo>
                  <a:cubicBezTo>
                    <a:pt x="988409" y="7677"/>
                    <a:pt x="984028" y="17869"/>
                    <a:pt x="984123" y="25203"/>
                  </a:cubicBezTo>
                  <a:cubicBezTo>
                    <a:pt x="984409" y="104070"/>
                    <a:pt x="984885" y="182937"/>
                    <a:pt x="983933" y="261900"/>
                  </a:cubicBezTo>
                  <a:cubicBezTo>
                    <a:pt x="983742" y="280473"/>
                    <a:pt x="988028" y="285045"/>
                    <a:pt x="1007459" y="283140"/>
                  </a:cubicBezTo>
                  <a:cubicBezTo>
                    <a:pt x="1137285" y="270663"/>
                    <a:pt x="4082225" y="11868"/>
                    <a:pt x="4204240" y="343"/>
                  </a:cubicBezTo>
                  <a:cubicBezTo>
                    <a:pt x="4221671" y="-1276"/>
                    <a:pt x="4226148" y="2439"/>
                    <a:pt x="4226052" y="20060"/>
                  </a:cubicBezTo>
                  <a:cubicBezTo>
                    <a:pt x="4225576" y="404870"/>
                    <a:pt x="4225481" y="789680"/>
                    <a:pt x="4226052" y="1174395"/>
                  </a:cubicBezTo>
                  <a:cubicBezTo>
                    <a:pt x="4226052" y="1194111"/>
                    <a:pt x="4219290" y="1197540"/>
                    <a:pt x="4201954" y="1195921"/>
                  </a:cubicBezTo>
                  <a:cubicBezTo>
                    <a:pt x="4076414" y="1184491"/>
                    <a:pt x="1084421" y="920839"/>
                    <a:pt x="1013174" y="912933"/>
                  </a:cubicBezTo>
                  <a:cubicBezTo>
                    <a:pt x="989933" y="910362"/>
                    <a:pt x="983266" y="915600"/>
                    <a:pt x="983742" y="939699"/>
                  </a:cubicBezTo>
                  <a:cubicBezTo>
                    <a:pt x="985266" y="1023900"/>
                    <a:pt x="984314" y="1108005"/>
                    <a:pt x="984314" y="119820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2C29E3-BD62-4EB7-AB70-F60F9CB82E76}"/>
              </a:ext>
            </a:extLst>
          </p:cNvPr>
          <p:cNvGrpSpPr/>
          <p:nvPr/>
        </p:nvGrpSpPr>
        <p:grpSpPr>
          <a:xfrm flipH="1">
            <a:off x="5265259" y="1933304"/>
            <a:ext cx="2829952" cy="975617"/>
            <a:chOff x="3838575" y="2652725"/>
            <a:chExt cx="4513707" cy="1556086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7A1CD3B-8BE1-4B47-987B-783D36E2CC9F}"/>
                </a:ext>
              </a:extLst>
            </p:cNvPr>
            <p:cNvSpPr/>
            <p:nvPr/>
          </p:nvSpPr>
          <p:spPr>
            <a:xfrm>
              <a:off x="3838575" y="2652725"/>
              <a:ext cx="4513707" cy="1556086"/>
            </a:xfrm>
            <a:custGeom>
              <a:avLst/>
              <a:gdLst>
                <a:gd name="connsiteX0" fmla="*/ 1265682 w 4513707"/>
                <a:gd name="connsiteY0" fmla="*/ 1556086 h 1556086"/>
                <a:gd name="connsiteX1" fmla="*/ 0 w 4513707"/>
                <a:gd name="connsiteY1" fmla="*/ 777799 h 1556086"/>
                <a:gd name="connsiteX2" fmla="*/ 1248251 w 4513707"/>
                <a:gd name="connsiteY2" fmla="*/ 10655 h 1556086"/>
                <a:gd name="connsiteX3" fmla="*/ 1270254 w 4513707"/>
                <a:gd name="connsiteY3" fmla="*/ 1035 h 1556086"/>
                <a:gd name="connsiteX4" fmla="*/ 1273969 w 4513707"/>
                <a:gd name="connsiteY4" fmla="*/ 24371 h 1556086"/>
                <a:gd name="connsiteX5" fmla="*/ 1273778 w 4513707"/>
                <a:gd name="connsiteY5" fmla="*/ 327933 h 1556086"/>
                <a:gd name="connsiteX6" fmla="*/ 1299210 w 4513707"/>
                <a:gd name="connsiteY6" fmla="*/ 350888 h 1556086"/>
                <a:gd name="connsiteX7" fmla="*/ 4490085 w 4513707"/>
                <a:gd name="connsiteY7" fmla="*/ 64090 h 1556086"/>
                <a:gd name="connsiteX8" fmla="*/ 4513707 w 4513707"/>
                <a:gd name="connsiteY8" fmla="*/ 85426 h 1556086"/>
                <a:gd name="connsiteX9" fmla="*/ 4513707 w 4513707"/>
                <a:gd name="connsiteY9" fmla="*/ 1467313 h 1556086"/>
                <a:gd name="connsiteX10" fmla="*/ 4487609 w 4513707"/>
                <a:gd name="connsiteY10" fmla="*/ 1490650 h 1556086"/>
                <a:gd name="connsiteX11" fmla="*/ 1303782 w 4513707"/>
                <a:gd name="connsiteY11" fmla="*/ 1203661 h 1556086"/>
                <a:gd name="connsiteX12" fmla="*/ 1265682 w 4513707"/>
                <a:gd name="connsiteY12" fmla="*/ 1222711 h 1556086"/>
                <a:gd name="connsiteX13" fmla="*/ 1265682 w 4513707"/>
                <a:gd name="connsiteY13" fmla="*/ 1556086 h 155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13707" h="1556086">
                  <a:moveTo>
                    <a:pt x="1265682" y="1556086"/>
                  </a:moveTo>
                  <a:cubicBezTo>
                    <a:pt x="908495" y="1338535"/>
                    <a:pt x="355187" y="994111"/>
                    <a:pt x="0" y="777799"/>
                  </a:cubicBezTo>
                  <a:cubicBezTo>
                    <a:pt x="14383" y="768559"/>
                    <a:pt x="914972" y="213442"/>
                    <a:pt x="1248251" y="10655"/>
                  </a:cubicBezTo>
                  <a:cubicBezTo>
                    <a:pt x="1255205" y="6464"/>
                    <a:pt x="1262158" y="-3156"/>
                    <a:pt x="1270254" y="1035"/>
                  </a:cubicBezTo>
                  <a:cubicBezTo>
                    <a:pt x="1278636" y="5416"/>
                    <a:pt x="1273874" y="16370"/>
                    <a:pt x="1273969" y="24371"/>
                  </a:cubicBezTo>
                  <a:cubicBezTo>
                    <a:pt x="1274255" y="109715"/>
                    <a:pt x="1274731" y="242684"/>
                    <a:pt x="1273778" y="327933"/>
                  </a:cubicBezTo>
                  <a:cubicBezTo>
                    <a:pt x="1273588" y="348030"/>
                    <a:pt x="1278255" y="352888"/>
                    <a:pt x="1299210" y="350888"/>
                  </a:cubicBezTo>
                  <a:cubicBezTo>
                    <a:pt x="1439609" y="337458"/>
                    <a:pt x="4358069" y="76473"/>
                    <a:pt x="4490085" y="64090"/>
                  </a:cubicBezTo>
                  <a:cubicBezTo>
                    <a:pt x="4508945" y="62280"/>
                    <a:pt x="4513707" y="66376"/>
                    <a:pt x="4513707" y="85426"/>
                  </a:cubicBezTo>
                  <a:cubicBezTo>
                    <a:pt x="4513136" y="501573"/>
                    <a:pt x="4513136" y="1051166"/>
                    <a:pt x="4513707" y="1467313"/>
                  </a:cubicBezTo>
                  <a:cubicBezTo>
                    <a:pt x="4513707" y="1488649"/>
                    <a:pt x="4506373" y="1492364"/>
                    <a:pt x="4487609" y="1490650"/>
                  </a:cubicBezTo>
                  <a:cubicBezTo>
                    <a:pt x="4351782" y="1478267"/>
                    <a:pt x="1380935" y="1212234"/>
                    <a:pt x="1303782" y="1203661"/>
                  </a:cubicBezTo>
                  <a:cubicBezTo>
                    <a:pt x="1278636" y="1200899"/>
                    <a:pt x="1265206" y="1196613"/>
                    <a:pt x="1265682" y="1222711"/>
                  </a:cubicBezTo>
                  <a:cubicBezTo>
                    <a:pt x="1267397" y="1313675"/>
                    <a:pt x="1265682" y="1458550"/>
                    <a:pt x="1265682" y="155608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918DCF6-48B8-4AA4-B535-27BB555DB1C4}"/>
                </a:ext>
              </a:extLst>
            </p:cNvPr>
            <p:cNvSpPr/>
            <p:nvPr/>
          </p:nvSpPr>
          <p:spPr>
            <a:xfrm>
              <a:off x="4028598" y="2830581"/>
              <a:ext cx="4226053" cy="1198207"/>
            </a:xfrm>
            <a:custGeom>
              <a:avLst/>
              <a:gdLst>
                <a:gd name="connsiteX0" fmla="*/ 984314 w 4226053"/>
                <a:gd name="connsiteY0" fmla="*/ 1198207 h 1198207"/>
                <a:gd name="connsiteX1" fmla="*/ 0 w 4226053"/>
                <a:gd name="connsiteY1" fmla="*/ 598608 h 1198207"/>
                <a:gd name="connsiteX2" fmla="*/ 36100 w 4226053"/>
                <a:gd name="connsiteY2" fmla="*/ 575463 h 1198207"/>
                <a:gd name="connsiteX3" fmla="*/ 960310 w 4226053"/>
                <a:gd name="connsiteY3" fmla="*/ 12630 h 1198207"/>
                <a:gd name="connsiteX4" fmla="*/ 980694 w 4226053"/>
                <a:gd name="connsiteY4" fmla="*/ 3677 h 1198207"/>
                <a:gd name="connsiteX5" fmla="*/ 984123 w 4226053"/>
                <a:gd name="connsiteY5" fmla="*/ 25203 h 1198207"/>
                <a:gd name="connsiteX6" fmla="*/ 983933 w 4226053"/>
                <a:gd name="connsiteY6" fmla="*/ 261900 h 1198207"/>
                <a:gd name="connsiteX7" fmla="*/ 1007459 w 4226053"/>
                <a:gd name="connsiteY7" fmla="*/ 283140 h 1198207"/>
                <a:gd name="connsiteX8" fmla="*/ 4204240 w 4226053"/>
                <a:gd name="connsiteY8" fmla="*/ 343 h 1198207"/>
                <a:gd name="connsiteX9" fmla="*/ 4226052 w 4226053"/>
                <a:gd name="connsiteY9" fmla="*/ 20060 h 1198207"/>
                <a:gd name="connsiteX10" fmla="*/ 4226052 w 4226053"/>
                <a:gd name="connsiteY10" fmla="*/ 1174395 h 1198207"/>
                <a:gd name="connsiteX11" fmla="*/ 4201954 w 4226053"/>
                <a:gd name="connsiteY11" fmla="*/ 1195921 h 1198207"/>
                <a:gd name="connsiteX12" fmla="*/ 1013174 w 4226053"/>
                <a:gd name="connsiteY12" fmla="*/ 912933 h 1198207"/>
                <a:gd name="connsiteX13" fmla="*/ 983742 w 4226053"/>
                <a:gd name="connsiteY13" fmla="*/ 939699 h 1198207"/>
                <a:gd name="connsiteX14" fmla="*/ 984314 w 4226053"/>
                <a:gd name="connsiteY14" fmla="*/ 1198207 h 119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26053" h="1198207">
                  <a:moveTo>
                    <a:pt x="984314" y="1198207"/>
                  </a:moveTo>
                  <a:cubicBezTo>
                    <a:pt x="654082" y="997039"/>
                    <a:pt x="328422" y="798633"/>
                    <a:pt x="0" y="598608"/>
                  </a:cubicBezTo>
                  <a:cubicBezTo>
                    <a:pt x="13335" y="590036"/>
                    <a:pt x="24575" y="582511"/>
                    <a:pt x="36100" y="575463"/>
                  </a:cubicBezTo>
                  <a:cubicBezTo>
                    <a:pt x="344138" y="387820"/>
                    <a:pt x="652177" y="200178"/>
                    <a:pt x="960310" y="12630"/>
                  </a:cubicBezTo>
                  <a:cubicBezTo>
                    <a:pt x="966692" y="8725"/>
                    <a:pt x="973169" y="-133"/>
                    <a:pt x="980694" y="3677"/>
                  </a:cubicBezTo>
                  <a:cubicBezTo>
                    <a:pt x="988409" y="7677"/>
                    <a:pt x="984028" y="17869"/>
                    <a:pt x="984123" y="25203"/>
                  </a:cubicBezTo>
                  <a:cubicBezTo>
                    <a:pt x="984409" y="104070"/>
                    <a:pt x="984885" y="182937"/>
                    <a:pt x="983933" y="261900"/>
                  </a:cubicBezTo>
                  <a:cubicBezTo>
                    <a:pt x="983742" y="280473"/>
                    <a:pt x="988028" y="285045"/>
                    <a:pt x="1007459" y="283140"/>
                  </a:cubicBezTo>
                  <a:cubicBezTo>
                    <a:pt x="1137285" y="270663"/>
                    <a:pt x="4082225" y="11868"/>
                    <a:pt x="4204240" y="343"/>
                  </a:cubicBezTo>
                  <a:cubicBezTo>
                    <a:pt x="4221671" y="-1276"/>
                    <a:pt x="4226148" y="2439"/>
                    <a:pt x="4226052" y="20060"/>
                  </a:cubicBezTo>
                  <a:cubicBezTo>
                    <a:pt x="4225576" y="404870"/>
                    <a:pt x="4225481" y="789680"/>
                    <a:pt x="4226052" y="1174395"/>
                  </a:cubicBezTo>
                  <a:cubicBezTo>
                    <a:pt x="4226052" y="1194111"/>
                    <a:pt x="4219290" y="1197540"/>
                    <a:pt x="4201954" y="1195921"/>
                  </a:cubicBezTo>
                  <a:cubicBezTo>
                    <a:pt x="4076414" y="1184491"/>
                    <a:pt x="1084421" y="920839"/>
                    <a:pt x="1013174" y="912933"/>
                  </a:cubicBezTo>
                  <a:cubicBezTo>
                    <a:pt x="989933" y="910362"/>
                    <a:pt x="983266" y="915600"/>
                    <a:pt x="983742" y="939699"/>
                  </a:cubicBezTo>
                  <a:cubicBezTo>
                    <a:pt x="985266" y="1023900"/>
                    <a:pt x="984314" y="1108005"/>
                    <a:pt x="984314" y="119820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FEFB42-6470-4DF5-A40D-725312B7D649}"/>
              </a:ext>
            </a:extLst>
          </p:cNvPr>
          <p:cNvGrpSpPr/>
          <p:nvPr/>
        </p:nvGrpSpPr>
        <p:grpSpPr>
          <a:xfrm>
            <a:off x="4096789" y="4902565"/>
            <a:ext cx="2829952" cy="975617"/>
            <a:chOff x="3838575" y="2652725"/>
            <a:chExt cx="4513707" cy="1556086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E32E0A74-6048-407A-9857-4AC957B160F1}"/>
                </a:ext>
              </a:extLst>
            </p:cNvPr>
            <p:cNvSpPr/>
            <p:nvPr/>
          </p:nvSpPr>
          <p:spPr>
            <a:xfrm>
              <a:off x="3838575" y="2652725"/>
              <a:ext cx="4513707" cy="1556086"/>
            </a:xfrm>
            <a:custGeom>
              <a:avLst/>
              <a:gdLst>
                <a:gd name="connsiteX0" fmla="*/ 1265682 w 4513707"/>
                <a:gd name="connsiteY0" fmla="*/ 1556086 h 1556086"/>
                <a:gd name="connsiteX1" fmla="*/ 0 w 4513707"/>
                <a:gd name="connsiteY1" fmla="*/ 777799 h 1556086"/>
                <a:gd name="connsiteX2" fmla="*/ 1248251 w 4513707"/>
                <a:gd name="connsiteY2" fmla="*/ 10655 h 1556086"/>
                <a:gd name="connsiteX3" fmla="*/ 1270254 w 4513707"/>
                <a:gd name="connsiteY3" fmla="*/ 1035 h 1556086"/>
                <a:gd name="connsiteX4" fmla="*/ 1273969 w 4513707"/>
                <a:gd name="connsiteY4" fmla="*/ 24371 h 1556086"/>
                <a:gd name="connsiteX5" fmla="*/ 1273778 w 4513707"/>
                <a:gd name="connsiteY5" fmla="*/ 327933 h 1556086"/>
                <a:gd name="connsiteX6" fmla="*/ 1299210 w 4513707"/>
                <a:gd name="connsiteY6" fmla="*/ 350888 h 1556086"/>
                <a:gd name="connsiteX7" fmla="*/ 4490085 w 4513707"/>
                <a:gd name="connsiteY7" fmla="*/ 64090 h 1556086"/>
                <a:gd name="connsiteX8" fmla="*/ 4513707 w 4513707"/>
                <a:gd name="connsiteY8" fmla="*/ 85426 h 1556086"/>
                <a:gd name="connsiteX9" fmla="*/ 4513707 w 4513707"/>
                <a:gd name="connsiteY9" fmla="*/ 1467313 h 1556086"/>
                <a:gd name="connsiteX10" fmla="*/ 4487609 w 4513707"/>
                <a:gd name="connsiteY10" fmla="*/ 1490650 h 1556086"/>
                <a:gd name="connsiteX11" fmla="*/ 1303782 w 4513707"/>
                <a:gd name="connsiteY11" fmla="*/ 1203661 h 1556086"/>
                <a:gd name="connsiteX12" fmla="*/ 1265682 w 4513707"/>
                <a:gd name="connsiteY12" fmla="*/ 1222711 h 1556086"/>
                <a:gd name="connsiteX13" fmla="*/ 1265682 w 4513707"/>
                <a:gd name="connsiteY13" fmla="*/ 1556086 h 155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13707" h="1556086">
                  <a:moveTo>
                    <a:pt x="1265682" y="1556086"/>
                  </a:moveTo>
                  <a:cubicBezTo>
                    <a:pt x="908495" y="1338535"/>
                    <a:pt x="355187" y="994111"/>
                    <a:pt x="0" y="777799"/>
                  </a:cubicBezTo>
                  <a:cubicBezTo>
                    <a:pt x="14383" y="768559"/>
                    <a:pt x="914972" y="213442"/>
                    <a:pt x="1248251" y="10655"/>
                  </a:cubicBezTo>
                  <a:cubicBezTo>
                    <a:pt x="1255205" y="6464"/>
                    <a:pt x="1262158" y="-3156"/>
                    <a:pt x="1270254" y="1035"/>
                  </a:cubicBezTo>
                  <a:cubicBezTo>
                    <a:pt x="1278636" y="5416"/>
                    <a:pt x="1273874" y="16370"/>
                    <a:pt x="1273969" y="24371"/>
                  </a:cubicBezTo>
                  <a:cubicBezTo>
                    <a:pt x="1274255" y="109715"/>
                    <a:pt x="1274731" y="242684"/>
                    <a:pt x="1273778" y="327933"/>
                  </a:cubicBezTo>
                  <a:cubicBezTo>
                    <a:pt x="1273588" y="348030"/>
                    <a:pt x="1278255" y="352888"/>
                    <a:pt x="1299210" y="350888"/>
                  </a:cubicBezTo>
                  <a:cubicBezTo>
                    <a:pt x="1439609" y="337458"/>
                    <a:pt x="4358069" y="76473"/>
                    <a:pt x="4490085" y="64090"/>
                  </a:cubicBezTo>
                  <a:cubicBezTo>
                    <a:pt x="4508945" y="62280"/>
                    <a:pt x="4513707" y="66376"/>
                    <a:pt x="4513707" y="85426"/>
                  </a:cubicBezTo>
                  <a:cubicBezTo>
                    <a:pt x="4513136" y="501573"/>
                    <a:pt x="4513136" y="1051166"/>
                    <a:pt x="4513707" y="1467313"/>
                  </a:cubicBezTo>
                  <a:cubicBezTo>
                    <a:pt x="4513707" y="1488649"/>
                    <a:pt x="4506373" y="1492364"/>
                    <a:pt x="4487609" y="1490650"/>
                  </a:cubicBezTo>
                  <a:cubicBezTo>
                    <a:pt x="4351782" y="1478267"/>
                    <a:pt x="1380935" y="1212234"/>
                    <a:pt x="1303782" y="1203661"/>
                  </a:cubicBezTo>
                  <a:cubicBezTo>
                    <a:pt x="1278636" y="1200899"/>
                    <a:pt x="1265206" y="1196613"/>
                    <a:pt x="1265682" y="1222711"/>
                  </a:cubicBezTo>
                  <a:cubicBezTo>
                    <a:pt x="1267397" y="1313675"/>
                    <a:pt x="1265682" y="1458550"/>
                    <a:pt x="1265682" y="155608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47790482-26C6-46DB-8107-A6F6E3BB4436}"/>
                </a:ext>
              </a:extLst>
            </p:cNvPr>
            <p:cNvSpPr/>
            <p:nvPr/>
          </p:nvSpPr>
          <p:spPr>
            <a:xfrm>
              <a:off x="4028598" y="2830581"/>
              <a:ext cx="4226053" cy="1198207"/>
            </a:xfrm>
            <a:custGeom>
              <a:avLst/>
              <a:gdLst>
                <a:gd name="connsiteX0" fmla="*/ 984314 w 4226053"/>
                <a:gd name="connsiteY0" fmla="*/ 1198207 h 1198207"/>
                <a:gd name="connsiteX1" fmla="*/ 0 w 4226053"/>
                <a:gd name="connsiteY1" fmla="*/ 598608 h 1198207"/>
                <a:gd name="connsiteX2" fmla="*/ 36100 w 4226053"/>
                <a:gd name="connsiteY2" fmla="*/ 575463 h 1198207"/>
                <a:gd name="connsiteX3" fmla="*/ 960310 w 4226053"/>
                <a:gd name="connsiteY3" fmla="*/ 12630 h 1198207"/>
                <a:gd name="connsiteX4" fmla="*/ 980694 w 4226053"/>
                <a:gd name="connsiteY4" fmla="*/ 3677 h 1198207"/>
                <a:gd name="connsiteX5" fmla="*/ 984123 w 4226053"/>
                <a:gd name="connsiteY5" fmla="*/ 25203 h 1198207"/>
                <a:gd name="connsiteX6" fmla="*/ 983933 w 4226053"/>
                <a:gd name="connsiteY6" fmla="*/ 261900 h 1198207"/>
                <a:gd name="connsiteX7" fmla="*/ 1007459 w 4226053"/>
                <a:gd name="connsiteY7" fmla="*/ 283140 h 1198207"/>
                <a:gd name="connsiteX8" fmla="*/ 4204240 w 4226053"/>
                <a:gd name="connsiteY8" fmla="*/ 343 h 1198207"/>
                <a:gd name="connsiteX9" fmla="*/ 4226052 w 4226053"/>
                <a:gd name="connsiteY9" fmla="*/ 20060 h 1198207"/>
                <a:gd name="connsiteX10" fmla="*/ 4226052 w 4226053"/>
                <a:gd name="connsiteY10" fmla="*/ 1174395 h 1198207"/>
                <a:gd name="connsiteX11" fmla="*/ 4201954 w 4226053"/>
                <a:gd name="connsiteY11" fmla="*/ 1195921 h 1198207"/>
                <a:gd name="connsiteX12" fmla="*/ 1013174 w 4226053"/>
                <a:gd name="connsiteY12" fmla="*/ 912933 h 1198207"/>
                <a:gd name="connsiteX13" fmla="*/ 983742 w 4226053"/>
                <a:gd name="connsiteY13" fmla="*/ 939699 h 1198207"/>
                <a:gd name="connsiteX14" fmla="*/ 984314 w 4226053"/>
                <a:gd name="connsiteY14" fmla="*/ 1198207 h 119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26053" h="1198207">
                  <a:moveTo>
                    <a:pt x="984314" y="1198207"/>
                  </a:moveTo>
                  <a:cubicBezTo>
                    <a:pt x="654082" y="997039"/>
                    <a:pt x="328422" y="798633"/>
                    <a:pt x="0" y="598608"/>
                  </a:cubicBezTo>
                  <a:cubicBezTo>
                    <a:pt x="13335" y="590036"/>
                    <a:pt x="24575" y="582511"/>
                    <a:pt x="36100" y="575463"/>
                  </a:cubicBezTo>
                  <a:cubicBezTo>
                    <a:pt x="344138" y="387820"/>
                    <a:pt x="652177" y="200178"/>
                    <a:pt x="960310" y="12630"/>
                  </a:cubicBezTo>
                  <a:cubicBezTo>
                    <a:pt x="966692" y="8725"/>
                    <a:pt x="973169" y="-133"/>
                    <a:pt x="980694" y="3677"/>
                  </a:cubicBezTo>
                  <a:cubicBezTo>
                    <a:pt x="988409" y="7677"/>
                    <a:pt x="984028" y="17869"/>
                    <a:pt x="984123" y="25203"/>
                  </a:cubicBezTo>
                  <a:cubicBezTo>
                    <a:pt x="984409" y="104070"/>
                    <a:pt x="984885" y="182937"/>
                    <a:pt x="983933" y="261900"/>
                  </a:cubicBezTo>
                  <a:cubicBezTo>
                    <a:pt x="983742" y="280473"/>
                    <a:pt x="988028" y="285045"/>
                    <a:pt x="1007459" y="283140"/>
                  </a:cubicBezTo>
                  <a:cubicBezTo>
                    <a:pt x="1137285" y="270663"/>
                    <a:pt x="4082225" y="11868"/>
                    <a:pt x="4204240" y="343"/>
                  </a:cubicBezTo>
                  <a:cubicBezTo>
                    <a:pt x="4221671" y="-1276"/>
                    <a:pt x="4226148" y="2439"/>
                    <a:pt x="4226052" y="20060"/>
                  </a:cubicBezTo>
                  <a:cubicBezTo>
                    <a:pt x="4225576" y="404870"/>
                    <a:pt x="4225481" y="789680"/>
                    <a:pt x="4226052" y="1174395"/>
                  </a:cubicBezTo>
                  <a:cubicBezTo>
                    <a:pt x="4226052" y="1194111"/>
                    <a:pt x="4219290" y="1197540"/>
                    <a:pt x="4201954" y="1195921"/>
                  </a:cubicBezTo>
                  <a:cubicBezTo>
                    <a:pt x="4076414" y="1184491"/>
                    <a:pt x="1084421" y="920839"/>
                    <a:pt x="1013174" y="912933"/>
                  </a:cubicBezTo>
                  <a:cubicBezTo>
                    <a:pt x="989933" y="910362"/>
                    <a:pt x="983266" y="915600"/>
                    <a:pt x="983742" y="939699"/>
                  </a:cubicBezTo>
                  <a:cubicBezTo>
                    <a:pt x="985266" y="1023900"/>
                    <a:pt x="984314" y="1108005"/>
                    <a:pt x="984314" y="1198207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5200AE6-69FA-40CF-87A9-E4952CC8E995}"/>
              </a:ext>
            </a:extLst>
          </p:cNvPr>
          <p:cNvGrpSpPr/>
          <p:nvPr/>
        </p:nvGrpSpPr>
        <p:grpSpPr>
          <a:xfrm flipH="1">
            <a:off x="5265259" y="3912812"/>
            <a:ext cx="2829952" cy="975617"/>
            <a:chOff x="3838575" y="2652725"/>
            <a:chExt cx="4513707" cy="1556086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547E6FB-F8E1-426A-8293-A14F586B8695}"/>
                </a:ext>
              </a:extLst>
            </p:cNvPr>
            <p:cNvSpPr/>
            <p:nvPr/>
          </p:nvSpPr>
          <p:spPr>
            <a:xfrm>
              <a:off x="3838575" y="2652725"/>
              <a:ext cx="4513707" cy="1556086"/>
            </a:xfrm>
            <a:custGeom>
              <a:avLst/>
              <a:gdLst>
                <a:gd name="connsiteX0" fmla="*/ 1265682 w 4513707"/>
                <a:gd name="connsiteY0" fmla="*/ 1556086 h 1556086"/>
                <a:gd name="connsiteX1" fmla="*/ 0 w 4513707"/>
                <a:gd name="connsiteY1" fmla="*/ 777799 h 1556086"/>
                <a:gd name="connsiteX2" fmla="*/ 1248251 w 4513707"/>
                <a:gd name="connsiteY2" fmla="*/ 10655 h 1556086"/>
                <a:gd name="connsiteX3" fmla="*/ 1270254 w 4513707"/>
                <a:gd name="connsiteY3" fmla="*/ 1035 h 1556086"/>
                <a:gd name="connsiteX4" fmla="*/ 1273969 w 4513707"/>
                <a:gd name="connsiteY4" fmla="*/ 24371 h 1556086"/>
                <a:gd name="connsiteX5" fmla="*/ 1273778 w 4513707"/>
                <a:gd name="connsiteY5" fmla="*/ 327933 h 1556086"/>
                <a:gd name="connsiteX6" fmla="*/ 1299210 w 4513707"/>
                <a:gd name="connsiteY6" fmla="*/ 350888 h 1556086"/>
                <a:gd name="connsiteX7" fmla="*/ 4490085 w 4513707"/>
                <a:gd name="connsiteY7" fmla="*/ 64090 h 1556086"/>
                <a:gd name="connsiteX8" fmla="*/ 4513707 w 4513707"/>
                <a:gd name="connsiteY8" fmla="*/ 85426 h 1556086"/>
                <a:gd name="connsiteX9" fmla="*/ 4513707 w 4513707"/>
                <a:gd name="connsiteY9" fmla="*/ 1467313 h 1556086"/>
                <a:gd name="connsiteX10" fmla="*/ 4487609 w 4513707"/>
                <a:gd name="connsiteY10" fmla="*/ 1490650 h 1556086"/>
                <a:gd name="connsiteX11" fmla="*/ 1303782 w 4513707"/>
                <a:gd name="connsiteY11" fmla="*/ 1203661 h 1556086"/>
                <a:gd name="connsiteX12" fmla="*/ 1265682 w 4513707"/>
                <a:gd name="connsiteY12" fmla="*/ 1222711 h 1556086"/>
                <a:gd name="connsiteX13" fmla="*/ 1265682 w 4513707"/>
                <a:gd name="connsiteY13" fmla="*/ 1556086 h 155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13707" h="1556086">
                  <a:moveTo>
                    <a:pt x="1265682" y="1556086"/>
                  </a:moveTo>
                  <a:cubicBezTo>
                    <a:pt x="908495" y="1338535"/>
                    <a:pt x="355187" y="994111"/>
                    <a:pt x="0" y="777799"/>
                  </a:cubicBezTo>
                  <a:cubicBezTo>
                    <a:pt x="14383" y="768559"/>
                    <a:pt x="914972" y="213442"/>
                    <a:pt x="1248251" y="10655"/>
                  </a:cubicBezTo>
                  <a:cubicBezTo>
                    <a:pt x="1255205" y="6464"/>
                    <a:pt x="1262158" y="-3156"/>
                    <a:pt x="1270254" y="1035"/>
                  </a:cubicBezTo>
                  <a:cubicBezTo>
                    <a:pt x="1278636" y="5416"/>
                    <a:pt x="1273874" y="16370"/>
                    <a:pt x="1273969" y="24371"/>
                  </a:cubicBezTo>
                  <a:cubicBezTo>
                    <a:pt x="1274255" y="109715"/>
                    <a:pt x="1274731" y="242684"/>
                    <a:pt x="1273778" y="327933"/>
                  </a:cubicBezTo>
                  <a:cubicBezTo>
                    <a:pt x="1273588" y="348030"/>
                    <a:pt x="1278255" y="352888"/>
                    <a:pt x="1299210" y="350888"/>
                  </a:cubicBezTo>
                  <a:cubicBezTo>
                    <a:pt x="1439609" y="337458"/>
                    <a:pt x="4358069" y="76473"/>
                    <a:pt x="4490085" y="64090"/>
                  </a:cubicBezTo>
                  <a:cubicBezTo>
                    <a:pt x="4508945" y="62280"/>
                    <a:pt x="4513707" y="66376"/>
                    <a:pt x="4513707" y="85426"/>
                  </a:cubicBezTo>
                  <a:cubicBezTo>
                    <a:pt x="4513136" y="501573"/>
                    <a:pt x="4513136" y="1051166"/>
                    <a:pt x="4513707" y="1467313"/>
                  </a:cubicBezTo>
                  <a:cubicBezTo>
                    <a:pt x="4513707" y="1488649"/>
                    <a:pt x="4506373" y="1492364"/>
                    <a:pt x="4487609" y="1490650"/>
                  </a:cubicBezTo>
                  <a:cubicBezTo>
                    <a:pt x="4351782" y="1478267"/>
                    <a:pt x="1380935" y="1212234"/>
                    <a:pt x="1303782" y="1203661"/>
                  </a:cubicBezTo>
                  <a:cubicBezTo>
                    <a:pt x="1278636" y="1200899"/>
                    <a:pt x="1265206" y="1196613"/>
                    <a:pt x="1265682" y="1222711"/>
                  </a:cubicBezTo>
                  <a:cubicBezTo>
                    <a:pt x="1267397" y="1313675"/>
                    <a:pt x="1265682" y="1458550"/>
                    <a:pt x="1265682" y="155608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8918C27-5DDB-4C44-AB99-D8109A94C36F}"/>
                </a:ext>
              </a:extLst>
            </p:cNvPr>
            <p:cNvSpPr/>
            <p:nvPr/>
          </p:nvSpPr>
          <p:spPr>
            <a:xfrm>
              <a:off x="4028598" y="2830581"/>
              <a:ext cx="4226053" cy="1198207"/>
            </a:xfrm>
            <a:custGeom>
              <a:avLst/>
              <a:gdLst>
                <a:gd name="connsiteX0" fmla="*/ 984314 w 4226053"/>
                <a:gd name="connsiteY0" fmla="*/ 1198207 h 1198207"/>
                <a:gd name="connsiteX1" fmla="*/ 0 w 4226053"/>
                <a:gd name="connsiteY1" fmla="*/ 598608 h 1198207"/>
                <a:gd name="connsiteX2" fmla="*/ 36100 w 4226053"/>
                <a:gd name="connsiteY2" fmla="*/ 575463 h 1198207"/>
                <a:gd name="connsiteX3" fmla="*/ 960310 w 4226053"/>
                <a:gd name="connsiteY3" fmla="*/ 12630 h 1198207"/>
                <a:gd name="connsiteX4" fmla="*/ 980694 w 4226053"/>
                <a:gd name="connsiteY4" fmla="*/ 3677 h 1198207"/>
                <a:gd name="connsiteX5" fmla="*/ 984123 w 4226053"/>
                <a:gd name="connsiteY5" fmla="*/ 25203 h 1198207"/>
                <a:gd name="connsiteX6" fmla="*/ 983933 w 4226053"/>
                <a:gd name="connsiteY6" fmla="*/ 261900 h 1198207"/>
                <a:gd name="connsiteX7" fmla="*/ 1007459 w 4226053"/>
                <a:gd name="connsiteY7" fmla="*/ 283140 h 1198207"/>
                <a:gd name="connsiteX8" fmla="*/ 4204240 w 4226053"/>
                <a:gd name="connsiteY8" fmla="*/ 343 h 1198207"/>
                <a:gd name="connsiteX9" fmla="*/ 4226052 w 4226053"/>
                <a:gd name="connsiteY9" fmla="*/ 20060 h 1198207"/>
                <a:gd name="connsiteX10" fmla="*/ 4226052 w 4226053"/>
                <a:gd name="connsiteY10" fmla="*/ 1174395 h 1198207"/>
                <a:gd name="connsiteX11" fmla="*/ 4201954 w 4226053"/>
                <a:gd name="connsiteY11" fmla="*/ 1195921 h 1198207"/>
                <a:gd name="connsiteX12" fmla="*/ 1013174 w 4226053"/>
                <a:gd name="connsiteY12" fmla="*/ 912933 h 1198207"/>
                <a:gd name="connsiteX13" fmla="*/ 983742 w 4226053"/>
                <a:gd name="connsiteY13" fmla="*/ 939699 h 1198207"/>
                <a:gd name="connsiteX14" fmla="*/ 984314 w 4226053"/>
                <a:gd name="connsiteY14" fmla="*/ 1198207 h 119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26053" h="1198207">
                  <a:moveTo>
                    <a:pt x="984314" y="1198207"/>
                  </a:moveTo>
                  <a:cubicBezTo>
                    <a:pt x="654082" y="997039"/>
                    <a:pt x="328422" y="798633"/>
                    <a:pt x="0" y="598608"/>
                  </a:cubicBezTo>
                  <a:cubicBezTo>
                    <a:pt x="13335" y="590036"/>
                    <a:pt x="24575" y="582511"/>
                    <a:pt x="36100" y="575463"/>
                  </a:cubicBezTo>
                  <a:cubicBezTo>
                    <a:pt x="344138" y="387820"/>
                    <a:pt x="652177" y="200178"/>
                    <a:pt x="960310" y="12630"/>
                  </a:cubicBezTo>
                  <a:cubicBezTo>
                    <a:pt x="966692" y="8725"/>
                    <a:pt x="973169" y="-133"/>
                    <a:pt x="980694" y="3677"/>
                  </a:cubicBezTo>
                  <a:cubicBezTo>
                    <a:pt x="988409" y="7677"/>
                    <a:pt x="984028" y="17869"/>
                    <a:pt x="984123" y="25203"/>
                  </a:cubicBezTo>
                  <a:cubicBezTo>
                    <a:pt x="984409" y="104070"/>
                    <a:pt x="984885" y="182937"/>
                    <a:pt x="983933" y="261900"/>
                  </a:cubicBezTo>
                  <a:cubicBezTo>
                    <a:pt x="983742" y="280473"/>
                    <a:pt x="988028" y="285045"/>
                    <a:pt x="1007459" y="283140"/>
                  </a:cubicBezTo>
                  <a:cubicBezTo>
                    <a:pt x="1137285" y="270663"/>
                    <a:pt x="4082225" y="11868"/>
                    <a:pt x="4204240" y="343"/>
                  </a:cubicBezTo>
                  <a:cubicBezTo>
                    <a:pt x="4221671" y="-1276"/>
                    <a:pt x="4226148" y="2439"/>
                    <a:pt x="4226052" y="20060"/>
                  </a:cubicBezTo>
                  <a:cubicBezTo>
                    <a:pt x="4225576" y="404870"/>
                    <a:pt x="4225481" y="789680"/>
                    <a:pt x="4226052" y="1174395"/>
                  </a:cubicBezTo>
                  <a:cubicBezTo>
                    <a:pt x="4226052" y="1194111"/>
                    <a:pt x="4219290" y="1197540"/>
                    <a:pt x="4201954" y="1195921"/>
                  </a:cubicBezTo>
                  <a:cubicBezTo>
                    <a:pt x="4076414" y="1184491"/>
                    <a:pt x="1084421" y="920839"/>
                    <a:pt x="1013174" y="912933"/>
                  </a:cubicBezTo>
                  <a:cubicBezTo>
                    <a:pt x="989933" y="910362"/>
                    <a:pt x="983266" y="915600"/>
                    <a:pt x="983742" y="939699"/>
                  </a:cubicBezTo>
                  <a:cubicBezTo>
                    <a:pt x="985266" y="1023900"/>
                    <a:pt x="984314" y="1108005"/>
                    <a:pt x="984314" y="119820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E5ABE93-A995-4F9D-A830-EF30E1F6A10B}"/>
              </a:ext>
            </a:extLst>
          </p:cNvPr>
          <p:cNvSpPr txBox="1"/>
          <p:nvPr/>
        </p:nvSpPr>
        <p:spPr>
          <a:xfrm>
            <a:off x="5326470" y="2236446"/>
            <a:ext cx="195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Objective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2C820C-FE2E-40A5-96A3-91DDBC090CB5}"/>
              </a:ext>
            </a:extLst>
          </p:cNvPr>
          <p:cNvSpPr txBox="1"/>
          <p:nvPr/>
        </p:nvSpPr>
        <p:spPr>
          <a:xfrm>
            <a:off x="5326470" y="4215954"/>
            <a:ext cx="195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Focus Areas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F0FC72-94C7-47C4-A538-9868D174F9B5}"/>
              </a:ext>
            </a:extLst>
          </p:cNvPr>
          <p:cNvSpPr txBox="1"/>
          <p:nvPr/>
        </p:nvSpPr>
        <p:spPr>
          <a:xfrm>
            <a:off x="4912118" y="3226200"/>
            <a:ext cx="195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Challenges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26B9B9-C64D-4927-8870-4D5CF8669B1C}"/>
              </a:ext>
            </a:extLst>
          </p:cNvPr>
          <p:cNvSpPr txBox="1"/>
          <p:nvPr/>
        </p:nvSpPr>
        <p:spPr>
          <a:xfrm>
            <a:off x="4912118" y="5205707"/>
            <a:ext cx="195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Benefits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8E31BC1D-7412-4E4D-944B-31D7FDB809BB}"/>
              </a:ext>
            </a:extLst>
          </p:cNvPr>
          <p:cNvGrpSpPr/>
          <p:nvPr/>
        </p:nvGrpSpPr>
        <p:grpSpPr>
          <a:xfrm>
            <a:off x="8447392" y="1958768"/>
            <a:ext cx="3086365" cy="923330"/>
            <a:chOff x="2551704" y="4283314"/>
            <a:chExt cx="2357003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AFC0A-3629-491B-A93C-A072CA3FF731}"/>
                </a:ext>
              </a:extLst>
            </p:cNvPr>
            <p:cNvSpPr txBox="1"/>
            <p:nvPr/>
          </p:nvSpPr>
          <p:spPr>
            <a:xfrm>
              <a:off x="2551706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Elevate service quality, address feedback and optimize operations for competitiveness.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46C54B-B205-430E-A88B-1E1F6335A2A1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Enhance Customer Experience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18">
            <a:extLst>
              <a:ext uri="{FF2B5EF4-FFF2-40B4-BE49-F238E27FC236}">
                <a16:creationId xmlns:a16="http://schemas.microsoft.com/office/drawing/2014/main" id="{BF9065A4-9858-48CA-BC1E-E2C298517726}"/>
              </a:ext>
            </a:extLst>
          </p:cNvPr>
          <p:cNvGrpSpPr/>
          <p:nvPr/>
        </p:nvGrpSpPr>
        <p:grpSpPr>
          <a:xfrm>
            <a:off x="8447391" y="3940484"/>
            <a:ext cx="3214725" cy="923330"/>
            <a:chOff x="2551703" y="4283314"/>
            <a:chExt cx="2455029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4FF312-5F4C-48DD-9848-273263E59CA8}"/>
                </a:ext>
              </a:extLst>
            </p:cNvPr>
            <p:cNvSpPr txBox="1"/>
            <p:nvPr/>
          </p:nvSpPr>
          <p:spPr>
            <a:xfrm>
              <a:off x="2551706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Focus on maintaining high-quality service, ensuring service excellence, and improving operational effectiveness.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8CF599-33D5-4BA2-8DBC-B9CD4E0DC92C}"/>
                </a:ext>
              </a:extLst>
            </p:cNvPr>
            <p:cNvSpPr txBox="1"/>
            <p:nvPr/>
          </p:nvSpPr>
          <p:spPr>
            <a:xfrm>
              <a:off x="2551703" y="4283314"/>
              <a:ext cx="245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Improve satisfaction, optimize operations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18">
            <a:extLst>
              <a:ext uri="{FF2B5EF4-FFF2-40B4-BE49-F238E27FC236}">
                <a16:creationId xmlns:a16="http://schemas.microsoft.com/office/drawing/2014/main" id="{B10E89A4-6F54-45D2-890A-EDEF76AD4A59}"/>
              </a:ext>
            </a:extLst>
          </p:cNvPr>
          <p:cNvGrpSpPr/>
          <p:nvPr/>
        </p:nvGrpSpPr>
        <p:grpSpPr>
          <a:xfrm>
            <a:off x="354334" y="2949626"/>
            <a:ext cx="3390274" cy="1107996"/>
            <a:chOff x="2319614" y="4283314"/>
            <a:chExt cx="2589093" cy="11079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DCC654-D24B-4D14-8AB0-F2861F88D589}"/>
                </a:ext>
              </a:extLst>
            </p:cNvPr>
            <p:cNvSpPr txBox="1"/>
            <p:nvPr/>
          </p:nvSpPr>
          <p:spPr>
            <a:xfrm>
              <a:off x="2551706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Overcoming challenges in assessing service performance across various aspects and identifying specific areas requiring improvement.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8ECB93-96F2-4666-960F-B86FC961741E}"/>
                </a:ext>
              </a:extLst>
            </p:cNvPr>
            <p:cNvSpPr txBox="1"/>
            <p:nvPr/>
          </p:nvSpPr>
          <p:spPr>
            <a:xfrm>
              <a:off x="2319614" y="4283314"/>
              <a:ext cx="2589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Identify Improvement Areas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18">
            <a:extLst>
              <a:ext uri="{FF2B5EF4-FFF2-40B4-BE49-F238E27FC236}">
                <a16:creationId xmlns:a16="http://schemas.microsoft.com/office/drawing/2014/main" id="{AA52E9C8-B6FF-4E5B-85B7-C7282A557C90}"/>
              </a:ext>
            </a:extLst>
          </p:cNvPr>
          <p:cNvGrpSpPr/>
          <p:nvPr/>
        </p:nvGrpSpPr>
        <p:grpSpPr>
          <a:xfrm>
            <a:off x="354332" y="4931343"/>
            <a:ext cx="3390275" cy="1107996"/>
            <a:chOff x="2319613" y="4283314"/>
            <a:chExt cx="2589094" cy="110799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3C4A83-7376-46B7-933E-EADBCFB681FE}"/>
                </a:ext>
              </a:extLst>
            </p:cNvPr>
            <p:cNvSpPr txBox="1"/>
            <p:nvPr/>
          </p:nvSpPr>
          <p:spPr>
            <a:xfrm>
              <a:off x="2551706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Anticipated outcomes include increased customer loyalty, streamlined operations, and a stronger market position in the aviation industry.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72B9DF-3AF6-4AE2-B64A-784EB2B506A5}"/>
                </a:ext>
              </a:extLst>
            </p:cNvPr>
            <p:cNvSpPr txBox="1"/>
            <p:nvPr/>
          </p:nvSpPr>
          <p:spPr>
            <a:xfrm>
              <a:off x="2319613" y="4283314"/>
              <a:ext cx="2589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Customer loyalty, Competitive advantage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" name="Graphic 3" descr="Ui Ux with solid fill">
            <a:extLst>
              <a:ext uri="{FF2B5EF4-FFF2-40B4-BE49-F238E27FC236}">
                <a16:creationId xmlns:a16="http://schemas.microsoft.com/office/drawing/2014/main" id="{BBC5573F-67F0-C34E-93F4-3024FEE4A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9561" y="1312437"/>
            <a:ext cx="754824" cy="754824"/>
          </a:xfrm>
          <a:prstGeom prst="rect">
            <a:avLst/>
          </a:prstGeom>
        </p:spPr>
      </p:pic>
      <p:pic>
        <p:nvPicPr>
          <p:cNvPr id="35" name="Graphic 34" descr="Smiling face with solid fill with solid fill">
            <a:extLst>
              <a:ext uri="{FF2B5EF4-FFF2-40B4-BE49-F238E27FC236}">
                <a16:creationId xmlns:a16="http://schemas.microsoft.com/office/drawing/2014/main" id="{EB3A5C21-B8CF-432C-D9C1-509912E2C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5981" y="4238456"/>
            <a:ext cx="796458" cy="796458"/>
          </a:xfrm>
          <a:prstGeom prst="rect">
            <a:avLst/>
          </a:prstGeom>
        </p:spPr>
      </p:pic>
      <p:pic>
        <p:nvPicPr>
          <p:cNvPr id="41" name="Graphic 40" descr="Angry face with solid fill with solid fill">
            <a:extLst>
              <a:ext uri="{FF2B5EF4-FFF2-40B4-BE49-F238E27FC236}">
                <a16:creationId xmlns:a16="http://schemas.microsoft.com/office/drawing/2014/main" id="{D881CF72-5285-EF9F-AF08-14E73DF899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9466" y="2171195"/>
            <a:ext cx="826354" cy="826354"/>
          </a:xfrm>
          <a:prstGeom prst="rect">
            <a:avLst/>
          </a:prstGeom>
        </p:spPr>
      </p:pic>
      <p:pic>
        <p:nvPicPr>
          <p:cNvPr id="43" name="Graphic 42" descr="Checkbox Ticked with solid fill">
            <a:extLst>
              <a:ext uri="{FF2B5EF4-FFF2-40B4-BE49-F238E27FC236}">
                <a16:creationId xmlns:a16="http://schemas.microsoft.com/office/drawing/2014/main" id="{505925ED-81B5-4528-D8DF-464BE49D3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47485" y="3177756"/>
            <a:ext cx="931234" cy="93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Statement &amp; Purpose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88E07F5-0A6C-4CEA-B31C-F4805BA024FD}"/>
              </a:ext>
            </a:extLst>
          </p:cNvPr>
          <p:cNvGrpSpPr/>
          <p:nvPr/>
        </p:nvGrpSpPr>
        <p:grpSpPr>
          <a:xfrm>
            <a:off x="4144281" y="1968024"/>
            <a:ext cx="3903438" cy="3921185"/>
            <a:chOff x="4145241" y="1873571"/>
            <a:chExt cx="3903438" cy="3921185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CD95C220-4EC2-4822-A93B-2E0C77FCFBE1}"/>
                </a:ext>
              </a:extLst>
            </p:cNvPr>
            <p:cNvSpPr/>
            <p:nvPr/>
          </p:nvSpPr>
          <p:spPr>
            <a:xfrm>
              <a:off x="4145241" y="1873571"/>
              <a:ext cx="3903438" cy="3921185"/>
            </a:xfrm>
            <a:custGeom>
              <a:avLst/>
              <a:gdLst>
                <a:gd name="connsiteX0" fmla="*/ 3903439 w 3903438"/>
                <a:gd name="connsiteY0" fmla="*/ 1964597 h 3921185"/>
                <a:gd name="connsiteX1" fmla="*/ 3562413 w 3903438"/>
                <a:gd name="connsiteY1" fmla="*/ 2069538 h 3921185"/>
                <a:gd name="connsiteX2" fmla="*/ 3363808 w 3903438"/>
                <a:gd name="connsiteY2" fmla="*/ 2130081 h 3921185"/>
                <a:gd name="connsiteX3" fmla="*/ 3335426 w 3903438"/>
                <a:gd name="connsiteY3" fmla="*/ 2162370 h 3921185"/>
                <a:gd name="connsiteX4" fmla="*/ 3030854 w 3903438"/>
                <a:gd name="connsiteY4" fmla="*/ 2858580 h 3921185"/>
                <a:gd name="connsiteX5" fmla="*/ 3027843 w 3903438"/>
                <a:gd name="connsiteY5" fmla="*/ 2903298 h 3921185"/>
                <a:gd name="connsiteX6" fmla="*/ 3175644 w 3903438"/>
                <a:gd name="connsiteY6" fmla="*/ 3180834 h 3921185"/>
                <a:gd name="connsiteX7" fmla="*/ 3147968 w 3903438"/>
                <a:gd name="connsiteY7" fmla="*/ 3171608 h 3921185"/>
                <a:gd name="connsiteX8" fmla="*/ 2896956 w 3903438"/>
                <a:gd name="connsiteY8" fmla="*/ 3037838 h 3921185"/>
                <a:gd name="connsiteX9" fmla="*/ 2847432 w 3903438"/>
                <a:gd name="connsiteY9" fmla="*/ 3043924 h 3921185"/>
                <a:gd name="connsiteX10" fmla="*/ 2150454 w 3903438"/>
                <a:gd name="connsiteY10" fmla="*/ 3354774 h 3921185"/>
                <a:gd name="connsiteX11" fmla="*/ 2117588 w 3903438"/>
                <a:gd name="connsiteY11" fmla="*/ 3385462 h 3921185"/>
                <a:gd name="connsiteX12" fmla="*/ 1964981 w 3903438"/>
                <a:gd name="connsiteY12" fmla="*/ 3883130 h 3921185"/>
                <a:gd name="connsiteX13" fmla="*/ 1951912 w 3903438"/>
                <a:gd name="connsiteY13" fmla="*/ 3921186 h 3921185"/>
                <a:gd name="connsiteX14" fmla="*/ 1908859 w 3903438"/>
                <a:gd name="connsiteY14" fmla="*/ 3784147 h 3921185"/>
                <a:gd name="connsiteX15" fmla="*/ 1785787 w 3903438"/>
                <a:gd name="connsiteY15" fmla="*/ 3380977 h 3921185"/>
                <a:gd name="connsiteX16" fmla="*/ 1755740 w 3903438"/>
                <a:gd name="connsiteY16" fmla="*/ 3354967 h 3921185"/>
                <a:gd name="connsiteX17" fmla="*/ 1051138 w 3903438"/>
                <a:gd name="connsiteY17" fmla="*/ 3038863 h 3921185"/>
                <a:gd name="connsiteX18" fmla="*/ 1012185 w 3903438"/>
                <a:gd name="connsiteY18" fmla="*/ 3035852 h 3921185"/>
                <a:gd name="connsiteX19" fmla="*/ 760981 w 3903438"/>
                <a:gd name="connsiteY19" fmla="*/ 3169302 h 3921185"/>
                <a:gd name="connsiteX20" fmla="*/ 725744 w 3903438"/>
                <a:gd name="connsiteY20" fmla="*/ 3186920 h 3921185"/>
                <a:gd name="connsiteX21" fmla="*/ 798716 w 3903438"/>
                <a:gd name="connsiteY21" fmla="*/ 3048729 h 3921185"/>
                <a:gd name="connsiteX22" fmla="*/ 877069 w 3903438"/>
                <a:gd name="connsiteY22" fmla="*/ 2902209 h 3921185"/>
                <a:gd name="connsiteX23" fmla="*/ 872713 w 3903438"/>
                <a:gd name="connsiteY23" fmla="*/ 2857619 h 3921185"/>
                <a:gd name="connsiteX24" fmla="*/ 609144 w 3903438"/>
                <a:gd name="connsiteY24" fmla="*/ 2358093 h 3921185"/>
                <a:gd name="connsiteX25" fmla="*/ 570127 w 3903438"/>
                <a:gd name="connsiteY25" fmla="*/ 2170763 h 3921185"/>
                <a:gd name="connsiteX26" fmla="*/ 533545 w 3903438"/>
                <a:gd name="connsiteY26" fmla="*/ 2127262 h 3921185"/>
                <a:gd name="connsiteX27" fmla="*/ 23512 w 3903438"/>
                <a:gd name="connsiteY27" fmla="*/ 1971580 h 3921185"/>
                <a:gd name="connsiteX28" fmla="*/ 0 w 3903438"/>
                <a:gd name="connsiteY28" fmla="*/ 1958254 h 3921185"/>
                <a:gd name="connsiteX29" fmla="*/ 215584 w 3903438"/>
                <a:gd name="connsiteY29" fmla="*/ 1891433 h 3921185"/>
                <a:gd name="connsiteX30" fmla="*/ 545462 w 3903438"/>
                <a:gd name="connsiteY30" fmla="*/ 1790721 h 3921185"/>
                <a:gd name="connsiteX31" fmla="*/ 571152 w 3903438"/>
                <a:gd name="connsiteY31" fmla="*/ 1760609 h 3921185"/>
                <a:gd name="connsiteX32" fmla="*/ 882963 w 3903438"/>
                <a:gd name="connsiteY32" fmla="*/ 1074138 h 3921185"/>
                <a:gd name="connsiteX33" fmla="*/ 886231 w 3903438"/>
                <a:gd name="connsiteY33" fmla="*/ 1037748 h 3921185"/>
                <a:gd name="connsiteX34" fmla="*/ 743875 w 3903438"/>
                <a:gd name="connsiteY34" fmla="*/ 769566 h 3921185"/>
                <a:gd name="connsiteX35" fmla="*/ 731574 w 3903438"/>
                <a:gd name="connsiteY35" fmla="*/ 737469 h 3921185"/>
                <a:gd name="connsiteX36" fmla="*/ 864769 w 3903438"/>
                <a:gd name="connsiteY36" fmla="*/ 807749 h 3921185"/>
                <a:gd name="connsiteX37" fmla="*/ 1028394 w 3903438"/>
                <a:gd name="connsiteY37" fmla="*/ 894880 h 3921185"/>
                <a:gd name="connsiteX38" fmla="*/ 1067347 w 3903438"/>
                <a:gd name="connsiteY38" fmla="*/ 891677 h 3921185"/>
                <a:gd name="connsiteX39" fmla="*/ 1748373 w 3903438"/>
                <a:gd name="connsiteY39" fmla="*/ 591013 h 3921185"/>
                <a:gd name="connsiteX40" fmla="*/ 1780406 w 3903438"/>
                <a:gd name="connsiteY40" fmla="*/ 557890 h 3921185"/>
                <a:gd name="connsiteX41" fmla="*/ 1937817 w 3903438"/>
                <a:gd name="connsiteY41" fmla="*/ 44975 h 3921185"/>
                <a:gd name="connsiteX42" fmla="*/ 1952360 w 3903438"/>
                <a:gd name="connsiteY42" fmla="*/ 0 h 3921185"/>
                <a:gd name="connsiteX43" fmla="*/ 2009315 w 3903438"/>
                <a:gd name="connsiteY43" fmla="*/ 183935 h 3921185"/>
                <a:gd name="connsiteX44" fmla="*/ 2123930 w 3903438"/>
                <a:gd name="connsiteY44" fmla="*/ 559620 h 3921185"/>
                <a:gd name="connsiteX45" fmla="*/ 2160896 w 3903438"/>
                <a:gd name="connsiteY45" fmla="*/ 591269 h 3921185"/>
                <a:gd name="connsiteX46" fmla="*/ 2830775 w 3903438"/>
                <a:gd name="connsiteY46" fmla="*/ 886743 h 3921185"/>
                <a:gd name="connsiteX47" fmla="*/ 2883245 w 3903438"/>
                <a:gd name="connsiteY47" fmla="*/ 891420 h 3921185"/>
                <a:gd name="connsiteX48" fmla="*/ 3172249 w 3903438"/>
                <a:gd name="connsiteY48" fmla="*/ 737597 h 3921185"/>
                <a:gd name="connsiteX49" fmla="*/ 3162575 w 3903438"/>
                <a:gd name="connsiteY49" fmla="*/ 765530 h 3921185"/>
                <a:gd name="connsiteX50" fmla="*/ 3018682 w 3903438"/>
                <a:gd name="connsiteY50" fmla="*/ 1036531 h 3921185"/>
                <a:gd name="connsiteX51" fmla="*/ 3022526 w 3903438"/>
                <a:gd name="connsiteY51" fmla="*/ 1075547 h 3921185"/>
                <a:gd name="connsiteX52" fmla="*/ 3332799 w 3903438"/>
                <a:gd name="connsiteY52" fmla="*/ 1759264 h 3921185"/>
                <a:gd name="connsiteX53" fmla="*/ 3360797 w 3903438"/>
                <a:gd name="connsiteY53" fmla="*/ 1790849 h 3921185"/>
                <a:gd name="connsiteX54" fmla="*/ 3867562 w 3903438"/>
                <a:gd name="connsiteY54" fmla="*/ 1946466 h 3921185"/>
                <a:gd name="connsiteX55" fmla="*/ 3903311 w 3903438"/>
                <a:gd name="connsiteY55" fmla="*/ 1957934 h 3921185"/>
                <a:gd name="connsiteX56" fmla="*/ 3903439 w 3903438"/>
                <a:gd name="connsiteY56" fmla="*/ 1964597 h 392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903438" h="3921185">
                  <a:moveTo>
                    <a:pt x="3903439" y="1964597"/>
                  </a:moveTo>
                  <a:cubicBezTo>
                    <a:pt x="3789785" y="1999577"/>
                    <a:pt x="3676067" y="2034557"/>
                    <a:pt x="3562413" y="2069538"/>
                  </a:cubicBezTo>
                  <a:cubicBezTo>
                    <a:pt x="3496297" y="2089911"/>
                    <a:pt x="3430373" y="2111181"/>
                    <a:pt x="3363808" y="2130081"/>
                  </a:cubicBezTo>
                  <a:cubicBezTo>
                    <a:pt x="3345228" y="2135334"/>
                    <a:pt x="3337797" y="2144559"/>
                    <a:pt x="3335426" y="2162370"/>
                  </a:cubicBezTo>
                  <a:cubicBezTo>
                    <a:pt x="3300254" y="2423441"/>
                    <a:pt x="3197619" y="2655169"/>
                    <a:pt x="3030854" y="2858580"/>
                  </a:cubicBezTo>
                  <a:cubicBezTo>
                    <a:pt x="3017721" y="2874596"/>
                    <a:pt x="3018425" y="2886064"/>
                    <a:pt x="3027843" y="2903298"/>
                  </a:cubicBezTo>
                  <a:cubicBezTo>
                    <a:pt x="3077559" y="2994785"/>
                    <a:pt x="3125929" y="3087105"/>
                    <a:pt x="3175644" y="3180834"/>
                  </a:cubicBezTo>
                  <a:cubicBezTo>
                    <a:pt x="3162703" y="3183076"/>
                    <a:pt x="3155720" y="3175709"/>
                    <a:pt x="3147968" y="3171608"/>
                  </a:cubicBezTo>
                  <a:cubicBezTo>
                    <a:pt x="3064105" y="3127339"/>
                    <a:pt x="2979986" y="3083517"/>
                    <a:pt x="2896956" y="3037838"/>
                  </a:cubicBezTo>
                  <a:cubicBezTo>
                    <a:pt x="2876775" y="3026754"/>
                    <a:pt x="2864666" y="3029509"/>
                    <a:pt x="2847432" y="3043924"/>
                  </a:cubicBezTo>
                  <a:cubicBezTo>
                    <a:pt x="2644534" y="3213187"/>
                    <a:pt x="2411845" y="3316783"/>
                    <a:pt x="2150454" y="3354774"/>
                  </a:cubicBezTo>
                  <a:cubicBezTo>
                    <a:pt x="2128607" y="3357977"/>
                    <a:pt x="2123033" y="3367716"/>
                    <a:pt x="2117588" y="3385462"/>
                  </a:cubicBezTo>
                  <a:cubicBezTo>
                    <a:pt x="2067167" y="3551458"/>
                    <a:pt x="2015978" y="3717326"/>
                    <a:pt x="1964981" y="3883130"/>
                  </a:cubicBezTo>
                  <a:cubicBezTo>
                    <a:pt x="1961970" y="3892932"/>
                    <a:pt x="1958382" y="3902478"/>
                    <a:pt x="1951912" y="3921186"/>
                  </a:cubicBezTo>
                  <a:cubicBezTo>
                    <a:pt x="1935767" y="3869932"/>
                    <a:pt x="1922057" y="3827136"/>
                    <a:pt x="1908859" y="3784147"/>
                  </a:cubicBezTo>
                  <a:cubicBezTo>
                    <a:pt x="1867600" y="3649800"/>
                    <a:pt x="1826406" y="3515517"/>
                    <a:pt x="1785787" y="3380977"/>
                  </a:cubicBezTo>
                  <a:cubicBezTo>
                    <a:pt x="1780918" y="3364768"/>
                    <a:pt x="1773807" y="3357593"/>
                    <a:pt x="1755740" y="3354967"/>
                  </a:cubicBezTo>
                  <a:cubicBezTo>
                    <a:pt x="1490954" y="3316591"/>
                    <a:pt x="1255766" y="3211329"/>
                    <a:pt x="1051138" y="3038863"/>
                  </a:cubicBezTo>
                  <a:cubicBezTo>
                    <a:pt x="1036723" y="3026690"/>
                    <a:pt x="1026985" y="3027907"/>
                    <a:pt x="1012185" y="3035852"/>
                  </a:cubicBezTo>
                  <a:cubicBezTo>
                    <a:pt x="928707" y="3080826"/>
                    <a:pt x="844780" y="3124968"/>
                    <a:pt x="760981" y="3169302"/>
                  </a:cubicBezTo>
                  <a:cubicBezTo>
                    <a:pt x="751884" y="3174107"/>
                    <a:pt x="742594" y="3178463"/>
                    <a:pt x="725744" y="3186920"/>
                  </a:cubicBezTo>
                  <a:cubicBezTo>
                    <a:pt x="752588" y="3136051"/>
                    <a:pt x="775588" y="3092358"/>
                    <a:pt x="798716" y="3048729"/>
                  </a:cubicBezTo>
                  <a:cubicBezTo>
                    <a:pt x="824599" y="2999782"/>
                    <a:pt x="849713" y="2950323"/>
                    <a:pt x="877069" y="2902209"/>
                  </a:cubicBezTo>
                  <a:cubicBezTo>
                    <a:pt x="887192" y="2884399"/>
                    <a:pt x="885398" y="2872995"/>
                    <a:pt x="872713" y="2857619"/>
                  </a:cubicBezTo>
                  <a:cubicBezTo>
                    <a:pt x="749962" y="2709625"/>
                    <a:pt x="662703" y="2542604"/>
                    <a:pt x="609144" y="2358093"/>
                  </a:cubicBezTo>
                  <a:cubicBezTo>
                    <a:pt x="591333" y="2296717"/>
                    <a:pt x="577046" y="2234317"/>
                    <a:pt x="570127" y="2170763"/>
                  </a:cubicBezTo>
                  <a:cubicBezTo>
                    <a:pt x="567436" y="2146161"/>
                    <a:pt x="557762" y="2134501"/>
                    <a:pt x="533545" y="2127262"/>
                  </a:cubicBezTo>
                  <a:cubicBezTo>
                    <a:pt x="363193" y="2076393"/>
                    <a:pt x="193352" y="2023987"/>
                    <a:pt x="23512" y="1971580"/>
                  </a:cubicBezTo>
                  <a:cubicBezTo>
                    <a:pt x="16209" y="1969338"/>
                    <a:pt x="6343" y="1970363"/>
                    <a:pt x="0" y="1958254"/>
                  </a:cubicBezTo>
                  <a:cubicBezTo>
                    <a:pt x="72523" y="1935767"/>
                    <a:pt x="144021" y="1913472"/>
                    <a:pt x="215584" y="1891433"/>
                  </a:cubicBezTo>
                  <a:cubicBezTo>
                    <a:pt x="325457" y="1857606"/>
                    <a:pt x="435267" y="1823587"/>
                    <a:pt x="545462" y="1790721"/>
                  </a:cubicBezTo>
                  <a:cubicBezTo>
                    <a:pt x="562311" y="1785659"/>
                    <a:pt x="568333" y="1778100"/>
                    <a:pt x="571152" y="1760609"/>
                  </a:cubicBezTo>
                  <a:cubicBezTo>
                    <a:pt x="612027" y="1503255"/>
                    <a:pt x="714469" y="1273577"/>
                    <a:pt x="882963" y="1074138"/>
                  </a:cubicBezTo>
                  <a:cubicBezTo>
                    <a:pt x="893663" y="1061453"/>
                    <a:pt x="893983" y="1052099"/>
                    <a:pt x="886231" y="1037748"/>
                  </a:cubicBezTo>
                  <a:cubicBezTo>
                    <a:pt x="838181" y="948696"/>
                    <a:pt x="791028" y="859131"/>
                    <a:pt x="743875" y="769566"/>
                  </a:cubicBezTo>
                  <a:cubicBezTo>
                    <a:pt x="739134" y="760597"/>
                    <a:pt x="731382" y="752716"/>
                    <a:pt x="731574" y="737469"/>
                  </a:cubicBezTo>
                  <a:cubicBezTo>
                    <a:pt x="777318" y="761622"/>
                    <a:pt x="821075" y="784621"/>
                    <a:pt x="864769" y="807749"/>
                  </a:cubicBezTo>
                  <a:cubicBezTo>
                    <a:pt x="919417" y="836643"/>
                    <a:pt x="974322" y="864961"/>
                    <a:pt x="1028394" y="894880"/>
                  </a:cubicBezTo>
                  <a:cubicBezTo>
                    <a:pt x="1043578" y="903273"/>
                    <a:pt x="1053124" y="903337"/>
                    <a:pt x="1067347" y="891677"/>
                  </a:cubicBezTo>
                  <a:cubicBezTo>
                    <a:pt x="1266657" y="729012"/>
                    <a:pt x="1493068" y="626954"/>
                    <a:pt x="1748373" y="591013"/>
                  </a:cubicBezTo>
                  <a:cubicBezTo>
                    <a:pt x="1769579" y="588002"/>
                    <a:pt x="1775088" y="575252"/>
                    <a:pt x="1780406" y="557890"/>
                  </a:cubicBezTo>
                  <a:cubicBezTo>
                    <a:pt x="1832556" y="386833"/>
                    <a:pt x="1885218" y="215904"/>
                    <a:pt x="1937817" y="44975"/>
                  </a:cubicBezTo>
                  <a:cubicBezTo>
                    <a:pt x="1941469" y="33186"/>
                    <a:pt x="1945377" y="21526"/>
                    <a:pt x="1952360" y="0"/>
                  </a:cubicBezTo>
                  <a:cubicBezTo>
                    <a:pt x="1973310" y="67526"/>
                    <a:pt x="1991441" y="125698"/>
                    <a:pt x="2009315" y="183935"/>
                  </a:cubicBezTo>
                  <a:cubicBezTo>
                    <a:pt x="2047755" y="309120"/>
                    <a:pt x="2086643" y="434114"/>
                    <a:pt x="2123930" y="559620"/>
                  </a:cubicBezTo>
                  <a:cubicBezTo>
                    <a:pt x="2130080" y="580378"/>
                    <a:pt x="2140395" y="588258"/>
                    <a:pt x="2160896" y="591269"/>
                  </a:cubicBezTo>
                  <a:cubicBezTo>
                    <a:pt x="2411268" y="628171"/>
                    <a:pt x="2634411" y="727666"/>
                    <a:pt x="2830775" y="886743"/>
                  </a:cubicBezTo>
                  <a:cubicBezTo>
                    <a:pt x="2849995" y="902311"/>
                    <a:pt x="2862680" y="902568"/>
                    <a:pt x="2883245" y="891420"/>
                  </a:cubicBezTo>
                  <a:cubicBezTo>
                    <a:pt x="2978384" y="839590"/>
                    <a:pt x="3074484" y="789426"/>
                    <a:pt x="3172249" y="737597"/>
                  </a:cubicBezTo>
                  <a:cubicBezTo>
                    <a:pt x="3173786" y="750602"/>
                    <a:pt x="3166739" y="757714"/>
                    <a:pt x="3162575" y="765530"/>
                  </a:cubicBezTo>
                  <a:cubicBezTo>
                    <a:pt x="3114845" y="855991"/>
                    <a:pt x="3067436" y="946581"/>
                    <a:pt x="3018682" y="1036531"/>
                  </a:cubicBezTo>
                  <a:cubicBezTo>
                    <a:pt x="3010161" y="1052291"/>
                    <a:pt x="3011122" y="1061965"/>
                    <a:pt x="3022526" y="1075547"/>
                  </a:cubicBezTo>
                  <a:cubicBezTo>
                    <a:pt x="3189867" y="1274345"/>
                    <a:pt x="3292117" y="1503062"/>
                    <a:pt x="3332799" y="1759264"/>
                  </a:cubicBezTo>
                  <a:cubicBezTo>
                    <a:pt x="3335811" y="1778356"/>
                    <a:pt x="3342730" y="1785403"/>
                    <a:pt x="3360797" y="1790849"/>
                  </a:cubicBezTo>
                  <a:cubicBezTo>
                    <a:pt x="3529932" y="1841974"/>
                    <a:pt x="3698747" y="1894380"/>
                    <a:pt x="3867562" y="1946466"/>
                  </a:cubicBezTo>
                  <a:cubicBezTo>
                    <a:pt x="3879542" y="1950182"/>
                    <a:pt x="3891394" y="1954090"/>
                    <a:pt x="3903311" y="1957934"/>
                  </a:cubicBezTo>
                  <a:cubicBezTo>
                    <a:pt x="3903375" y="1960048"/>
                    <a:pt x="3903439" y="1962291"/>
                    <a:pt x="3903439" y="1964597"/>
                  </a:cubicBezTo>
                  <a:close/>
                </a:path>
              </a:pathLst>
            </a:custGeom>
            <a:solidFill>
              <a:schemeClr val="accent4"/>
            </a:solidFill>
            <a:ln w="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41FB8A5-32E2-429B-B8C5-C4B51DA5DBB2}"/>
                </a:ext>
              </a:extLst>
            </p:cNvPr>
            <p:cNvSpPr/>
            <p:nvPr/>
          </p:nvSpPr>
          <p:spPr>
            <a:xfrm>
              <a:off x="4829900" y="2578804"/>
              <a:ext cx="2534822" cy="2533965"/>
            </a:xfrm>
            <a:custGeom>
              <a:avLst/>
              <a:gdLst>
                <a:gd name="connsiteX0" fmla="*/ 1267700 w 2534822"/>
                <a:gd name="connsiteY0" fmla="*/ 9 h 2533965"/>
                <a:gd name="connsiteX1" fmla="*/ 2534742 w 2534822"/>
                <a:gd name="connsiteY1" fmla="*/ 1282043 h 2533965"/>
                <a:gd name="connsiteX2" fmla="*/ 1265650 w 2534822"/>
                <a:gd name="connsiteY2" fmla="*/ 2533965 h 2533965"/>
                <a:gd name="connsiteX3" fmla="*/ 274 w 2534822"/>
                <a:gd name="connsiteY3" fmla="*/ 1240015 h 2533965"/>
                <a:gd name="connsiteX4" fmla="*/ 1267700 w 2534822"/>
                <a:gd name="connsiteY4" fmla="*/ 9 h 2533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4822" h="2533965">
                  <a:moveTo>
                    <a:pt x="1267700" y="9"/>
                  </a:moveTo>
                  <a:cubicBezTo>
                    <a:pt x="1964935" y="-2681"/>
                    <a:pt x="2542686" y="569496"/>
                    <a:pt x="2534742" y="1282043"/>
                  </a:cubicBezTo>
                  <a:cubicBezTo>
                    <a:pt x="2527246" y="1956406"/>
                    <a:pt x="1983002" y="2534605"/>
                    <a:pt x="1265650" y="2533965"/>
                  </a:cubicBezTo>
                  <a:cubicBezTo>
                    <a:pt x="546120" y="2533388"/>
                    <a:pt x="-14205" y="1942375"/>
                    <a:pt x="274" y="1240015"/>
                  </a:cubicBezTo>
                  <a:cubicBezTo>
                    <a:pt x="14433" y="553800"/>
                    <a:pt x="576680" y="-1848"/>
                    <a:pt x="1267700" y="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58E0AD8-1355-426E-9E4E-1009FC23A9E5}"/>
                </a:ext>
              </a:extLst>
            </p:cNvPr>
            <p:cNvSpPr/>
            <p:nvPr/>
          </p:nvSpPr>
          <p:spPr>
            <a:xfrm>
              <a:off x="4864954" y="2613713"/>
              <a:ext cx="2464598" cy="2461902"/>
            </a:xfrm>
            <a:custGeom>
              <a:avLst/>
              <a:gdLst>
                <a:gd name="connsiteX0" fmla="*/ 2440299 w 2464598"/>
                <a:gd name="connsiteY0" fmla="*/ 1209975 h 2461902"/>
                <a:gd name="connsiteX1" fmla="*/ 2264308 w 2464598"/>
                <a:gd name="connsiteY1" fmla="*/ 1210296 h 2461902"/>
                <a:gd name="connsiteX2" fmla="*/ 2235542 w 2464598"/>
                <a:gd name="connsiteY2" fmla="*/ 1181658 h 2461902"/>
                <a:gd name="connsiteX3" fmla="*/ 2219974 w 2464598"/>
                <a:gd name="connsiteY3" fmla="*/ 1048528 h 2461902"/>
                <a:gd name="connsiteX4" fmla="*/ 1960825 w 2464598"/>
                <a:gd name="connsiteY4" fmla="*/ 540545 h 2461902"/>
                <a:gd name="connsiteX5" fmla="*/ 1961402 w 2464598"/>
                <a:gd name="connsiteY5" fmla="*/ 505053 h 2461902"/>
                <a:gd name="connsiteX6" fmla="*/ 2045201 w 2464598"/>
                <a:gd name="connsiteY6" fmla="*/ 421446 h 2461902"/>
                <a:gd name="connsiteX7" fmla="*/ 2053273 w 2464598"/>
                <a:gd name="connsiteY7" fmla="*/ 399279 h 2461902"/>
                <a:gd name="connsiteX8" fmla="*/ 2031106 w 2464598"/>
                <a:gd name="connsiteY8" fmla="*/ 408761 h 2461902"/>
                <a:gd name="connsiteX9" fmla="*/ 1949678 w 2464598"/>
                <a:gd name="connsiteY9" fmla="*/ 490189 h 2461902"/>
                <a:gd name="connsiteX10" fmla="*/ 1911686 w 2464598"/>
                <a:gd name="connsiteY10" fmla="*/ 492367 h 2461902"/>
                <a:gd name="connsiteX11" fmla="*/ 1266281 w 2464598"/>
                <a:gd name="connsiteY11" fmla="*/ 228606 h 2461902"/>
                <a:gd name="connsiteX12" fmla="*/ 1243154 w 2464598"/>
                <a:gd name="connsiteY12" fmla="*/ 204261 h 2461902"/>
                <a:gd name="connsiteX13" fmla="*/ 1243089 w 2464598"/>
                <a:gd name="connsiteY13" fmla="*/ 28270 h 2461902"/>
                <a:gd name="connsiteX14" fmla="*/ 1232967 w 2464598"/>
                <a:gd name="connsiteY14" fmla="*/ 17 h 2461902"/>
                <a:gd name="connsiteX15" fmla="*/ 1221627 w 2464598"/>
                <a:gd name="connsiteY15" fmla="*/ 27053 h 2461902"/>
                <a:gd name="connsiteX16" fmla="*/ 1221691 w 2464598"/>
                <a:gd name="connsiteY16" fmla="*/ 203043 h 2461902"/>
                <a:gd name="connsiteX17" fmla="*/ 1196449 w 2464598"/>
                <a:gd name="connsiteY17" fmla="*/ 228670 h 2461902"/>
                <a:gd name="connsiteX18" fmla="*/ 1132639 w 2464598"/>
                <a:gd name="connsiteY18" fmla="*/ 232258 h 2461902"/>
                <a:gd name="connsiteX19" fmla="*/ 551492 w 2464598"/>
                <a:gd name="connsiteY19" fmla="*/ 493713 h 2461902"/>
                <a:gd name="connsiteX20" fmla="*/ 518114 w 2464598"/>
                <a:gd name="connsiteY20" fmla="*/ 493200 h 2461902"/>
                <a:gd name="connsiteX21" fmla="*/ 430086 w 2464598"/>
                <a:gd name="connsiteY21" fmla="*/ 404724 h 2461902"/>
                <a:gd name="connsiteX22" fmla="*/ 409841 w 2464598"/>
                <a:gd name="connsiteY22" fmla="*/ 400432 h 2461902"/>
                <a:gd name="connsiteX23" fmla="*/ 416440 w 2464598"/>
                <a:gd name="connsiteY23" fmla="*/ 418371 h 2461902"/>
                <a:gd name="connsiteX24" fmla="*/ 500431 w 2464598"/>
                <a:gd name="connsiteY24" fmla="*/ 501721 h 2461902"/>
                <a:gd name="connsiteX25" fmla="*/ 500431 w 2464598"/>
                <a:gd name="connsiteY25" fmla="*/ 544325 h 2461902"/>
                <a:gd name="connsiteX26" fmla="*/ 229046 w 2464598"/>
                <a:gd name="connsiteY26" fmla="*/ 1183516 h 2461902"/>
                <a:gd name="connsiteX27" fmla="*/ 201690 w 2464598"/>
                <a:gd name="connsiteY27" fmla="*/ 1210104 h 2461902"/>
                <a:gd name="connsiteX28" fmla="*/ 25699 w 2464598"/>
                <a:gd name="connsiteY28" fmla="*/ 1209911 h 2461902"/>
                <a:gd name="connsiteX29" fmla="*/ 9 w 2464598"/>
                <a:gd name="connsiteY29" fmla="*/ 1219842 h 2461902"/>
                <a:gd name="connsiteX30" fmla="*/ 26916 w 2464598"/>
                <a:gd name="connsiteY30" fmla="*/ 1231502 h 2461902"/>
                <a:gd name="connsiteX31" fmla="*/ 202907 w 2464598"/>
                <a:gd name="connsiteY31" fmla="*/ 1231438 h 2461902"/>
                <a:gd name="connsiteX32" fmla="*/ 228469 w 2464598"/>
                <a:gd name="connsiteY32" fmla="*/ 1256360 h 2461902"/>
                <a:gd name="connsiteX33" fmla="*/ 495498 w 2464598"/>
                <a:gd name="connsiteY33" fmla="*/ 1913489 h 2461902"/>
                <a:gd name="connsiteX34" fmla="*/ 494025 w 2464598"/>
                <a:gd name="connsiteY34" fmla="*/ 1945970 h 2461902"/>
                <a:gd name="connsiteX35" fmla="*/ 421630 w 2464598"/>
                <a:gd name="connsiteY35" fmla="*/ 2018301 h 2461902"/>
                <a:gd name="connsiteX36" fmla="*/ 412020 w 2464598"/>
                <a:gd name="connsiteY36" fmla="*/ 2042519 h 2461902"/>
                <a:gd name="connsiteX37" fmla="*/ 434059 w 2464598"/>
                <a:gd name="connsiteY37" fmla="*/ 2032524 h 2461902"/>
                <a:gd name="connsiteX38" fmla="*/ 508632 w 2464598"/>
                <a:gd name="connsiteY38" fmla="*/ 1957823 h 2461902"/>
                <a:gd name="connsiteX39" fmla="*/ 538679 w 2464598"/>
                <a:gd name="connsiteY39" fmla="*/ 1957438 h 2461902"/>
                <a:gd name="connsiteX40" fmla="*/ 1188249 w 2464598"/>
                <a:gd name="connsiteY40" fmla="*/ 2234526 h 2461902"/>
                <a:gd name="connsiteX41" fmla="*/ 1221819 w 2464598"/>
                <a:gd name="connsiteY41" fmla="*/ 2272261 h 2461902"/>
                <a:gd name="connsiteX42" fmla="*/ 1221755 w 2464598"/>
                <a:gd name="connsiteY42" fmla="*/ 2432235 h 2461902"/>
                <a:gd name="connsiteX43" fmla="*/ 1233287 w 2464598"/>
                <a:gd name="connsiteY43" fmla="*/ 2461897 h 2461902"/>
                <a:gd name="connsiteX44" fmla="*/ 1243089 w 2464598"/>
                <a:gd name="connsiteY44" fmla="*/ 2433516 h 2461902"/>
                <a:gd name="connsiteX45" fmla="*/ 1243089 w 2464598"/>
                <a:gd name="connsiteY45" fmla="*/ 2263932 h 2461902"/>
                <a:gd name="connsiteX46" fmla="*/ 1268780 w 2464598"/>
                <a:gd name="connsiteY46" fmla="*/ 2235294 h 2461902"/>
                <a:gd name="connsiteX47" fmla="*/ 1405370 w 2464598"/>
                <a:gd name="connsiteY47" fmla="*/ 2221264 h 2461902"/>
                <a:gd name="connsiteX48" fmla="*/ 1925140 w 2464598"/>
                <a:gd name="connsiteY48" fmla="*/ 1958335 h 2461902"/>
                <a:gd name="connsiteX49" fmla="*/ 1957494 w 2464598"/>
                <a:gd name="connsiteY49" fmla="*/ 1958976 h 2461902"/>
                <a:gd name="connsiteX50" fmla="*/ 2027583 w 2464598"/>
                <a:gd name="connsiteY50" fmla="*/ 2029065 h 2461902"/>
                <a:gd name="connsiteX51" fmla="*/ 2053850 w 2464598"/>
                <a:gd name="connsiteY51" fmla="*/ 2040981 h 2461902"/>
                <a:gd name="connsiteX52" fmla="*/ 2041805 w 2464598"/>
                <a:gd name="connsiteY52" fmla="*/ 2016892 h 2461902"/>
                <a:gd name="connsiteX53" fmla="*/ 1969410 w 2464598"/>
                <a:gd name="connsiteY53" fmla="*/ 1944497 h 2461902"/>
                <a:gd name="connsiteX54" fmla="*/ 1968257 w 2464598"/>
                <a:gd name="connsiteY54" fmla="*/ 1914450 h 2461902"/>
                <a:gd name="connsiteX55" fmla="*/ 2236183 w 2464598"/>
                <a:gd name="connsiteY55" fmla="*/ 1254373 h 2461902"/>
                <a:gd name="connsiteX56" fmla="*/ 2260336 w 2464598"/>
                <a:gd name="connsiteY56" fmla="*/ 1231438 h 2461902"/>
                <a:gd name="connsiteX57" fmla="*/ 2349901 w 2464598"/>
                <a:gd name="connsiteY57" fmla="*/ 1231758 h 2461902"/>
                <a:gd name="connsiteX58" fmla="*/ 2439466 w 2464598"/>
                <a:gd name="connsiteY58" fmla="*/ 1231502 h 2461902"/>
                <a:gd name="connsiteX59" fmla="*/ 2464580 w 2464598"/>
                <a:gd name="connsiteY59" fmla="*/ 1221059 h 2461902"/>
                <a:gd name="connsiteX60" fmla="*/ 2440299 w 2464598"/>
                <a:gd name="connsiteY60" fmla="*/ 1209975 h 2461902"/>
                <a:gd name="connsiteX61" fmla="*/ 1232582 w 2464598"/>
                <a:gd name="connsiteY61" fmla="*/ 2163476 h 2461902"/>
                <a:gd name="connsiteX62" fmla="*/ 299519 w 2464598"/>
                <a:gd name="connsiteY62" fmla="*/ 1227850 h 2461902"/>
                <a:gd name="connsiteX63" fmla="*/ 1237131 w 2464598"/>
                <a:gd name="connsiteY63" fmla="*/ 298951 h 2461902"/>
                <a:gd name="connsiteX64" fmla="*/ 2165325 w 2464598"/>
                <a:gd name="connsiteY64" fmla="*/ 1227530 h 2461902"/>
                <a:gd name="connsiteX65" fmla="*/ 1232582 w 2464598"/>
                <a:gd name="connsiteY65" fmla="*/ 2163476 h 2461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64598" h="2461902">
                  <a:moveTo>
                    <a:pt x="2440299" y="1209975"/>
                  </a:moveTo>
                  <a:cubicBezTo>
                    <a:pt x="2381614" y="1209527"/>
                    <a:pt x="2322929" y="1208630"/>
                    <a:pt x="2264308" y="1210296"/>
                  </a:cubicBezTo>
                  <a:cubicBezTo>
                    <a:pt x="2241436" y="1210936"/>
                    <a:pt x="2236183" y="1203377"/>
                    <a:pt x="2235542" y="1181658"/>
                  </a:cubicBezTo>
                  <a:cubicBezTo>
                    <a:pt x="2234197" y="1137004"/>
                    <a:pt x="2228175" y="1092606"/>
                    <a:pt x="2219974" y="1048528"/>
                  </a:cubicBezTo>
                  <a:cubicBezTo>
                    <a:pt x="2183713" y="853574"/>
                    <a:pt x="2096518" y="684503"/>
                    <a:pt x="1960825" y="540545"/>
                  </a:cubicBezTo>
                  <a:cubicBezTo>
                    <a:pt x="1947051" y="525938"/>
                    <a:pt x="1947179" y="518314"/>
                    <a:pt x="1961402" y="505053"/>
                  </a:cubicBezTo>
                  <a:cubicBezTo>
                    <a:pt x="1990296" y="478209"/>
                    <a:pt x="2017780" y="449827"/>
                    <a:pt x="2045201" y="421446"/>
                  </a:cubicBezTo>
                  <a:cubicBezTo>
                    <a:pt x="2050583" y="415872"/>
                    <a:pt x="2065510" y="410426"/>
                    <a:pt x="2053273" y="399279"/>
                  </a:cubicBezTo>
                  <a:cubicBezTo>
                    <a:pt x="2041934" y="388964"/>
                    <a:pt x="2036808" y="403315"/>
                    <a:pt x="2031106" y="408761"/>
                  </a:cubicBezTo>
                  <a:cubicBezTo>
                    <a:pt x="2003430" y="435412"/>
                    <a:pt x="1976009" y="462256"/>
                    <a:pt x="1949678" y="490189"/>
                  </a:cubicBezTo>
                  <a:cubicBezTo>
                    <a:pt x="1936544" y="504092"/>
                    <a:pt x="1928472" y="507615"/>
                    <a:pt x="1911686" y="492367"/>
                  </a:cubicBezTo>
                  <a:cubicBezTo>
                    <a:pt x="1728649" y="326435"/>
                    <a:pt x="1513770" y="236999"/>
                    <a:pt x="1266281" y="228606"/>
                  </a:cubicBezTo>
                  <a:cubicBezTo>
                    <a:pt x="1247638" y="227965"/>
                    <a:pt x="1242897" y="221815"/>
                    <a:pt x="1243154" y="204261"/>
                  </a:cubicBezTo>
                  <a:cubicBezTo>
                    <a:pt x="1243986" y="145640"/>
                    <a:pt x="1243858" y="86955"/>
                    <a:pt x="1243089" y="28270"/>
                  </a:cubicBezTo>
                  <a:cubicBezTo>
                    <a:pt x="1242961" y="18340"/>
                    <a:pt x="1251034" y="658"/>
                    <a:pt x="1232967" y="17"/>
                  </a:cubicBezTo>
                  <a:cubicBezTo>
                    <a:pt x="1214516" y="-624"/>
                    <a:pt x="1221755" y="17123"/>
                    <a:pt x="1221627" y="27053"/>
                  </a:cubicBezTo>
                  <a:cubicBezTo>
                    <a:pt x="1220986" y="85738"/>
                    <a:pt x="1220602" y="144359"/>
                    <a:pt x="1221691" y="203043"/>
                  </a:cubicBezTo>
                  <a:cubicBezTo>
                    <a:pt x="1222076" y="222520"/>
                    <a:pt x="1216181" y="229311"/>
                    <a:pt x="1196449" y="228670"/>
                  </a:cubicBezTo>
                  <a:cubicBezTo>
                    <a:pt x="1175243" y="227965"/>
                    <a:pt x="1153845" y="230079"/>
                    <a:pt x="1132639" y="232258"/>
                  </a:cubicBezTo>
                  <a:cubicBezTo>
                    <a:pt x="910200" y="255450"/>
                    <a:pt x="716335" y="342644"/>
                    <a:pt x="551492" y="493713"/>
                  </a:cubicBezTo>
                  <a:cubicBezTo>
                    <a:pt x="538423" y="505693"/>
                    <a:pt x="530671" y="506654"/>
                    <a:pt x="518114" y="493200"/>
                  </a:cubicBezTo>
                  <a:cubicBezTo>
                    <a:pt x="489668" y="462833"/>
                    <a:pt x="459685" y="434003"/>
                    <a:pt x="430086" y="404724"/>
                  </a:cubicBezTo>
                  <a:cubicBezTo>
                    <a:pt x="424577" y="399279"/>
                    <a:pt x="418939" y="389285"/>
                    <a:pt x="409841" y="400432"/>
                  </a:cubicBezTo>
                  <a:cubicBezTo>
                    <a:pt x="402346" y="409594"/>
                    <a:pt x="411956" y="413758"/>
                    <a:pt x="416440" y="418371"/>
                  </a:cubicBezTo>
                  <a:cubicBezTo>
                    <a:pt x="444053" y="446560"/>
                    <a:pt x="471025" y="475518"/>
                    <a:pt x="500431" y="501721"/>
                  </a:cubicBezTo>
                  <a:cubicBezTo>
                    <a:pt x="518818" y="518122"/>
                    <a:pt x="516384" y="527220"/>
                    <a:pt x="500431" y="544325"/>
                  </a:cubicBezTo>
                  <a:cubicBezTo>
                    <a:pt x="332769" y="724416"/>
                    <a:pt x="242628" y="938013"/>
                    <a:pt x="229046" y="1183516"/>
                  </a:cubicBezTo>
                  <a:cubicBezTo>
                    <a:pt x="227893" y="1204209"/>
                    <a:pt x="222511" y="1210616"/>
                    <a:pt x="201690" y="1210104"/>
                  </a:cubicBezTo>
                  <a:cubicBezTo>
                    <a:pt x="143069" y="1208758"/>
                    <a:pt x="84384" y="1209399"/>
                    <a:pt x="25699" y="1209911"/>
                  </a:cubicBezTo>
                  <a:cubicBezTo>
                    <a:pt x="16281" y="1209975"/>
                    <a:pt x="393" y="1204017"/>
                    <a:pt x="9" y="1219842"/>
                  </a:cubicBezTo>
                  <a:cubicBezTo>
                    <a:pt x="-440" y="1238613"/>
                    <a:pt x="16922" y="1231374"/>
                    <a:pt x="26916" y="1231502"/>
                  </a:cubicBezTo>
                  <a:cubicBezTo>
                    <a:pt x="85601" y="1232142"/>
                    <a:pt x="144222" y="1232527"/>
                    <a:pt x="202907" y="1231438"/>
                  </a:cubicBezTo>
                  <a:cubicBezTo>
                    <a:pt x="222191" y="1231053"/>
                    <a:pt x="227893" y="1236435"/>
                    <a:pt x="228469" y="1256360"/>
                  </a:cubicBezTo>
                  <a:cubicBezTo>
                    <a:pt x="236221" y="1508269"/>
                    <a:pt x="325018" y="1727696"/>
                    <a:pt x="495498" y="1913489"/>
                  </a:cubicBezTo>
                  <a:cubicBezTo>
                    <a:pt x="508312" y="1927455"/>
                    <a:pt x="506646" y="1934246"/>
                    <a:pt x="494025" y="1945970"/>
                  </a:cubicBezTo>
                  <a:cubicBezTo>
                    <a:pt x="468975" y="1969098"/>
                    <a:pt x="445014" y="1993508"/>
                    <a:pt x="421630" y="2018301"/>
                  </a:cubicBezTo>
                  <a:cubicBezTo>
                    <a:pt x="415800" y="2024452"/>
                    <a:pt x="398438" y="2029962"/>
                    <a:pt x="412020" y="2042519"/>
                  </a:cubicBezTo>
                  <a:cubicBezTo>
                    <a:pt x="422975" y="2052705"/>
                    <a:pt x="428357" y="2038034"/>
                    <a:pt x="434059" y="2032524"/>
                  </a:cubicBezTo>
                  <a:cubicBezTo>
                    <a:pt x="459493" y="2008179"/>
                    <a:pt x="484671" y="1983578"/>
                    <a:pt x="508632" y="1957823"/>
                  </a:cubicBezTo>
                  <a:cubicBezTo>
                    <a:pt x="519908" y="1945714"/>
                    <a:pt x="526699" y="1946099"/>
                    <a:pt x="538679" y="1957438"/>
                  </a:cubicBezTo>
                  <a:cubicBezTo>
                    <a:pt x="720820" y="2130097"/>
                    <a:pt x="937813" y="2222481"/>
                    <a:pt x="1188249" y="2234526"/>
                  </a:cubicBezTo>
                  <a:cubicBezTo>
                    <a:pt x="1217847" y="2235935"/>
                    <a:pt x="1222780" y="2246186"/>
                    <a:pt x="1221819" y="2272261"/>
                  </a:cubicBezTo>
                  <a:cubicBezTo>
                    <a:pt x="1219897" y="2325500"/>
                    <a:pt x="1220666" y="2378931"/>
                    <a:pt x="1221755" y="2432235"/>
                  </a:cubicBezTo>
                  <a:cubicBezTo>
                    <a:pt x="1221947" y="2442677"/>
                    <a:pt x="1212658" y="2462282"/>
                    <a:pt x="1233287" y="2461897"/>
                  </a:cubicBezTo>
                  <a:cubicBezTo>
                    <a:pt x="1250969" y="2461577"/>
                    <a:pt x="1242897" y="2443510"/>
                    <a:pt x="1243089" y="2433516"/>
                  </a:cubicBezTo>
                  <a:cubicBezTo>
                    <a:pt x="1243922" y="2377009"/>
                    <a:pt x="1244178" y="2320439"/>
                    <a:pt x="1243089" y="2263932"/>
                  </a:cubicBezTo>
                  <a:cubicBezTo>
                    <a:pt x="1242705" y="2244392"/>
                    <a:pt x="1246869" y="2235935"/>
                    <a:pt x="1268780" y="2235294"/>
                  </a:cubicBezTo>
                  <a:cubicBezTo>
                    <a:pt x="1314523" y="2233949"/>
                    <a:pt x="1360139" y="2229336"/>
                    <a:pt x="1405370" y="2221264"/>
                  </a:cubicBezTo>
                  <a:cubicBezTo>
                    <a:pt x="1605129" y="2185771"/>
                    <a:pt x="1778364" y="2098000"/>
                    <a:pt x="1925140" y="1958335"/>
                  </a:cubicBezTo>
                  <a:cubicBezTo>
                    <a:pt x="1938530" y="1945586"/>
                    <a:pt x="1945450" y="1945842"/>
                    <a:pt x="1957494" y="1958976"/>
                  </a:cubicBezTo>
                  <a:cubicBezTo>
                    <a:pt x="1979789" y="1983385"/>
                    <a:pt x="2003430" y="2006577"/>
                    <a:pt x="2027583" y="2029065"/>
                  </a:cubicBezTo>
                  <a:cubicBezTo>
                    <a:pt x="2034502" y="2035471"/>
                    <a:pt x="2040524" y="2054627"/>
                    <a:pt x="2053850" y="2040981"/>
                  </a:cubicBezTo>
                  <a:cubicBezTo>
                    <a:pt x="2065510" y="2029065"/>
                    <a:pt x="2047892" y="2023299"/>
                    <a:pt x="2041805" y="2016892"/>
                  </a:cubicBezTo>
                  <a:cubicBezTo>
                    <a:pt x="2018421" y="1992034"/>
                    <a:pt x="1994332" y="1967817"/>
                    <a:pt x="1969410" y="1944497"/>
                  </a:cubicBezTo>
                  <a:cubicBezTo>
                    <a:pt x="1957814" y="1933670"/>
                    <a:pt x="1956725" y="1927071"/>
                    <a:pt x="1968257" y="1914450"/>
                  </a:cubicBezTo>
                  <a:cubicBezTo>
                    <a:pt x="2139571" y="1727824"/>
                    <a:pt x="2228687" y="1507500"/>
                    <a:pt x="2236183" y="1254373"/>
                  </a:cubicBezTo>
                  <a:cubicBezTo>
                    <a:pt x="2236760" y="1235730"/>
                    <a:pt x="2242910" y="1230797"/>
                    <a:pt x="2260336" y="1231438"/>
                  </a:cubicBezTo>
                  <a:cubicBezTo>
                    <a:pt x="2290127" y="1232591"/>
                    <a:pt x="2320046" y="1231758"/>
                    <a:pt x="2349901" y="1231758"/>
                  </a:cubicBezTo>
                  <a:cubicBezTo>
                    <a:pt x="2379756" y="1231758"/>
                    <a:pt x="2409611" y="1232207"/>
                    <a:pt x="2439466" y="1231502"/>
                  </a:cubicBezTo>
                  <a:cubicBezTo>
                    <a:pt x="2448755" y="1231245"/>
                    <a:pt x="2464259" y="1237716"/>
                    <a:pt x="2464580" y="1221059"/>
                  </a:cubicBezTo>
                  <a:cubicBezTo>
                    <a:pt x="2465221" y="1204466"/>
                    <a:pt x="2449652" y="1210039"/>
                    <a:pt x="2440299" y="1209975"/>
                  </a:cubicBezTo>
                  <a:close/>
                  <a:moveTo>
                    <a:pt x="1232582" y="2163476"/>
                  </a:moveTo>
                  <a:cubicBezTo>
                    <a:pt x="715374" y="2163604"/>
                    <a:pt x="296188" y="1746211"/>
                    <a:pt x="299519" y="1227850"/>
                  </a:cubicBezTo>
                  <a:cubicBezTo>
                    <a:pt x="302915" y="695394"/>
                    <a:pt x="736196" y="296708"/>
                    <a:pt x="1237131" y="298951"/>
                  </a:cubicBezTo>
                  <a:cubicBezTo>
                    <a:pt x="1731404" y="301193"/>
                    <a:pt x="2161482" y="695906"/>
                    <a:pt x="2165325" y="1227530"/>
                  </a:cubicBezTo>
                  <a:cubicBezTo>
                    <a:pt x="2169106" y="1745827"/>
                    <a:pt x="1749919" y="2163348"/>
                    <a:pt x="1232582" y="2163476"/>
                  </a:cubicBezTo>
                  <a:close/>
                </a:path>
              </a:pathLst>
            </a:custGeom>
            <a:solidFill>
              <a:srgbClr val="5D5E60"/>
            </a:solidFill>
            <a:ln w="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E7C43277-8464-497C-B68A-B4640015537D}"/>
                </a:ext>
              </a:extLst>
            </p:cNvPr>
            <p:cNvSpPr/>
            <p:nvPr/>
          </p:nvSpPr>
          <p:spPr>
            <a:xfrm>
              <a:off x="5571359" y="3302149"/>
              <a:ext cx="1064207" cy="870381"/>
            </a:xfrm>
            <a:custGeom>
              <a:avLst/>
              <a:gdLst>
                <a:gd name="connsiteX0" fmla="*/ 1064207 w 1064207"/>
                <a:gd name="connsiteY0" fmla="*/ 869549 h 870381"/>
                <a:gd name="connsiteX1" fmla="*/ 534698 w 1064207"/>
                <a:gd name="connsiteY1" fmla="*/ 3114 h 870381"/>
                <a:gd name="connsiteX2" fmla="*/ 534698 w 1064207"/>
                <a:gd name="connsiteY2" fmla="*/ 3114 h 870381"/>
                <a:gd name="connsiteX3" fmla="*/ 534698 w 1064207"/>
                <a:gd name="connsiteY3" fmla="*/ 3114 h 870381"/>
                <a:gd name="connsiteX4" fmla="*/ 532840 w 1064207"/>
                <a:gd name="connsiteY4" fmla="*/ 552 h 870381"/>
                <a:gd name="connsiteX5" fmla="*/ 529893 w 1064207"/>
                <a:gd name="connsiteY5" fmla="*/ 231 h 870381"/>
                <a:gd name="connsiteX6" fmla="*/ 0 w 1064207"/>
                <a:gd name="connsiteY6" fmla="*/ 870381 h 870381"/>
                <a:gd name="connsiteX7" fmla="*/ 525921 w 1064207"/>
                <a:gd name="connsiteY7" fmla="*/ 638909 h 870381"/>
                <a:gd name="connsiteX8" fmla="*/ 1064207 w 1064207"/>
                <a:gd name="connsiteY8" fmla="*/ 869549 h 87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207" h="870381">
                  <a:moveTo>
                    <a:pt x="1064207" y="869549"/>
                  </a:moveTo>
                  <a:cubicBezTo>
                    <a:pt x="885398" y="575356"/>
                    <a:pt x="708767" y="289555"/>
                    <a:pt x="534698" y="3114"/>
                  </a:cubicBezTo>
                  <a:cubicBezTo>
                    <a:pt x="534698" y="3114"/>
                    <a:pt x="534698" y="3114"/>
                    <a:pt x="534698" y="3114"/>
                  </a:cubicBezTo>
                  <a:cubicBezTo>
                    <a:pt x="534698" y="3114"/>
                    <a:pt x="534698" y="3114"/>
                    <a:pt x="534698" y="3114"/>
                  </a:cubicBezTo>
                  <a:cubicBezTo>
                    <a:pt x="534122" y="2217"/>
                    <a:pt x="533673" y="1064"/>
                    <a:pt x="532840" y="552"/>
                  </a:cubicBezTo>
                  <a:cubicBezTo>
                    <a:pt x="532072" y="39"/>
                    <a:pt x="530214" y="-217"/>
                    <a:pt x="529893" y="231"/>
                  </a:cubicBezTo>
                  <a:cubicBezTo>
                    <a:pt x="522718" y="10482"/>
                    <a:pt x="8969" y="854685"/>
                    <a:pt x="0" y="870381"/>
                  </a:cubicBezTo>
                  <a:cubicBezTo>
                    <a:pt x="23705" y="858785"/>
                    <a:pt x="492927" y="644547"/>
                    <a:pt x="525921" y="638909"/>
                  </a:cubicBezTo>
                  <a:cubicBezTo>
                    <a:pt x="673338" y="703809"/>
                    <a:pt x="1030829" y="853916"/>
                    <a:pt x="1064207" y="869549"/>
                  </a:cubicBezTo>
                  <a:close/>
                </a:path>
              </a:pathLst>
            </a:custGeom>
            <a:solidFill>
              <a:schemeClr val="accent2"/>
            </a:solidFill>
            <a:ln w="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6DE12E6B-989D-4183-91D1-D3AF760826B2}"/>
                </a:ext>
              </a:extLst>
            </p:cNvPr>
            <p:cNvSpPr/>
            <p:nvPr/>
          </p:nvSpPr>
          <p:spPr>
            <a:xfrm>
              <a:off x="6097900" y="3300394"/>
              <a:ext cx="537346" cy="869125"/>
            </a:xfrm>
            <a:custGeom>
              <a:avLst/>
              <a:gdLst>
                <a:gd name="connsiteX0" fmla="*/ 5917 w 537348"/>
                <a:gd name="connsiteY0" fmla="*/ 0 h 869125"/>
                <a:gd name="connsiteX1" fmla="*/ 537348 w 537348"/>
                <a:gd name="connsiteY1" fmla="*/ 869125 h 869125"/>
                <a:gd name="connsiteX2" fmla="*/ 23 w 537348"/>
                <a:gd name="connsiteY2" fmla="*/ 545013 h 869125"/>
                <a:gd name="connsiteX3" fmla="*/ 5917 w 537348"/>
                <a:gd name="connsiteY3" fmla="*/ 0 h 869125"/>
                <a:gd name="connsiteX0" fmla="*/ 3173 w 534604"/>
                <a:gd name="connsiteY0" fmla="*/ 0 h 869125"/>
                <a:gd name="connsiteX1" fmla="*/ 534604 w 534604"/>
                <a:gd name="connsiteY1" fmla="*/ 869125 h 869125"/>
                <a:gd name="connsiteX2" fmla="*/ 34 w 534604"/>
                <a:gd name="connsiteY2" fmla="*/ 633148 h 869125"/>
                <a:gd name="connsiteX3" fmla="*/ 3173 w 534604"/>
                <a:gd name="connsiteY3" fmla="*/ 0 h 869125"/>
                <a:gd name="connsiteX0" fmla="*/ 5915 w 537346"/>
                <a:gd name="connsiteY0" fmla="*/ 0 h 869125"/>
                <a:gd name="connsiteX1" fmla="*/ 537346 w 537346"/>
                <a:gd name="connsiteY1" fmla="*/ 869125 h 869125"/>
                <a:gd name="connsiteX2" fmla="*/ 22 w 537346"/>
                <a:gd name="connsiteY2" fmla="*/ 633148 h 869125"/>
                <a:gd name="connsiteX3" fmla="*/ 5915 w 537346"/>
                <a:gd name="connsiteY3" fmla="*/ 0 h 86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346" h="869125">
                  <a:moveTo>
                    <a:pt x="5915" y="0"/>
                  </a:moveTo>
                  <a:cubicBezTo>
                    <a:pt x="179984" y="286441"/>
                    <a:pt x="358537" y="574868"/>
                    <a:pt x="537346" y="869125"/>
                  </a:cubicBezTo>
                  <a:cubicBezTo>
                    <a:pt x="503967" y="853493"/>
                    <a:pt x="5980" y="645449"/>
                    <a:pt x="22" y="633148"/>
                  </a:cubicBezTo>
                  <a:cubicBezTo>
                    <a:pt x="-491" y="562226"/>
                    <a:pt x="7773" y="106863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 w="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7CA50D41-FD73-4CA9-8FBB-12F129FEF52B}"/>
                </a:ext>
              </a:extLst>
            </p:cNvPr>
            <p:cNvSpPr/>
            <p:nvPr/>
          </p:nvSpPr>
          <p:spPr>
            <a:xfrm>
              <a:off x="5572064" y="3844958"/>
              <a:ext cx="525344" cy="326738"/>
            </a:xfrm>
            <a:custGeom>
              <a:avLst/>
              <a:gdLst>
                <a:gd name="connsiteX0" fmla="*/ 0 w 525344"/>
                <a:gd name="connsiteY0" fmla="*/ 326739 h 326738"/>
                <a:gd name="connsiteX1" fmla="*/ 525345 w 525344"/>
                <a:gd name="connsiteY1" fmla="*/ 0 h 326738"/>
                <a:gd name="connsiteX2" fmla="*/ 525345 w 525344"/>
                <a:gd name="connsiteY2" fmla="*/ 96100 h 326738"/>
                <a:gd name="connsiteX3" fmla="*/ 0 w 525344"/>
                <a:gd name="connsiteY3" fmla="*/ 326739 h 32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344" h="326738">
                  <a:moveTo>
                    <a:pt x="0" y="326739"/>
                  </a:moveTo>
                  <a:cubicBezTo>
                    <a:pt x="64066" y="281892"/>
                    <a:pt x="525345" y="0"/>
                    <a:pt x="525345" y="0"/>
                  </a:cubicBezTo>
                  <a:cubicBezTo>
                    <a:pt x="524255" y="42028"/>
                    <a:pt x="525345" y="64066"/>
                    <a:pt x="525345" y="96100"/>
                  </a:cubicBezTo>
                  <a:cubicBezTo>
                    <a:pt x="492286" y="101738"/>
                    <a:pt x="129350" y="269848"/>
                    <a:pt x="0" y="326739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E670607E-B07D-402E-AEE3-38F068638A60}"/>
                </a:ext>
              </a:extLst>
            </p:cNvPr>
            <p:cNvSpPr/>
            <p:nvPr/>
          </p:nvSpPr>
          <p:spPr>
            <a:xfrm>
              <a:off x="6097408" y="3844958"/>
              <a:ext cx="538157" cy="326738"/>
            </a:xfrm>
            <a:custGeom>
              <a:avLst/>
              <a:gdLst>
                <a:gd name="connsiteX0" fmla="*/ 0 w 538157"/>
                <a:gd name="connsiteY0" fmla="*/ 96100 h 326738"/>
                <a:gd name="connsiteX1" fmla="*/ 0 w 538157"/>
                <a:gd name="connsiteY1" fmla="*/ 0 h 326738"/>
                <a:gd name="connsiteX2" fmla="*/ 538158 w 538157"/>
                <a:gd name="connsiteY2" fmla="*/ 326739 h 326738"/>
                <a:gd name="connsiteX3" fmla="*/ 0 w 538157"/>
                <a:gd name="connsiteY3" fmla="*/ 96100 h 32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8157" h="326738">
                  <a:moveTo>
                    <a:pt x="0" y="96100"/>
                  </a:moveTo>
                  <a:cubicBezTo>
                    <a:pt x="1025" y="56955"/>
                    <a:pt x="256" y="29278"/>
                    <a:pt x="0" y="0"/>
                  </a:cubicBezTo>
                  <a:cubicBezTo>
                    <a:pt x="147353" y="89693"/>
                    <a:pt x="486905" y="294706"/>
                    <a:pt x="538158" y="326739"/>
                  </a:cubicBezTo>
                  <a:cubicBezTo>
                    <a:pt x="486905" y="307519"/>
                    <a:pt x="147289" y="160999"/>
                    <a:pt x="0" y="9610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" name="Group 2">
            <a:extLst>
              <a:ext uri="{FF2B5EF4-FFF2-40B4-BE49-F238E27FC236}">
                <a16:creationId xmlns:a16="http://schemas.microsoft.com/office/drawing/2014/main" id="{3BDF0E28-B24D-44DE-836A-56FB58A9A3D1}"/>
              </a:ext>
            </a:extLst>
          </p:cNvPr>
          <p:cNvGrpSpPr/>
          <p:nvPr/>
        </p:nvGrpSpPr>
        <p:grpSpPr>
          <a:xfrm>
            <a:off x="849721" y="3449098"/>
            <a:ext cx="2911651" cy="959036"/>
            <a:chOff x="680500" y="1484784"/>
            <a:chExt cx="2175465" cy="9590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20F2CB-6B40-412C-A3DF-48A8D796F423}"/>
                </a:ext>
              </a:extLst>
            </p:cNvPr>
            <p:cNvSpPr txBox="1"/>
            <p:nvPr/>
          </p:nvSpPr>
          <p:spPr>
            <a:xfrm>
              <a:off x="680500" y="1484784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 Statement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D1EEAC-997D-473B-B8EE-5802EB735B42}"/>
                </a:ext>
              </a:extLst>
            </p:cNvPr>
            <p:cNvSpPr txBox="1"/>
            <p:nvPr/>
          </p:nvSpPr>
          <p:spPr>
            <a:xfrm>
              <a:off x="680501" y="1797489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Identify and address areas for improvement to avoid low customer satisfaction and operational efficiency.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2">
            <a:extLst>
              <a:ext uri="{FF2B5EF4-FFF2-40B4-BE49-F238E27FC236}">
                <a16:creationId xmlns:a16="http://schemas.microsoft.com/office/drawing/2014/main" id="{1E7F93F1-F5F3-4631-AF88-A7C0FF3E0331}"/>
              </a:ext>
            </a:extLst>
          </p:cNvPr>
          <p:cNvGrpSpPr/>
          <p:nvPr/>
        </p:nvGrpSpPr>
        <p:grpSpPr>
          <a:xfrm>
            <a:off x="8430629" y="3449098"/>
            <a:ext cx="2911651" cy="1143702"/>
            <a:chOff x="680500" y="1484784"/>
            <a:chExt cx="2175465" cy="11437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469388-EADD-473F-8C26-2EC5EDFF802E}"/>
                </a:ext>
              </a:extLst>
            </p:cNvPr>
            <p:cNvSpPr txBox="1"/>
            <p:nvPr/>
          </p:nvSpPr>
          <p:spPr>
            <a:xfrm>
              <a:off x="680500" y="1484784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Purpose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000AC9-C73B-4476-8522-23ABB8F238AC}"/>
                </a:ext>
              </a:extLst>
            </p:cNvPr>
            <p:cNvSpPr txBox="1"/>
            <p:nvPr/>
          </p:nvSpPr>
          <p:spPr>
            <a:xfrm>
              <a:off x="680501" y="1797489"/>
              <a:ext cx="21754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Analyze customer satisfaction data to find areas of improvement in customer ratings and optimize operations for better performance.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2">
            <a:extLst>
              <a:ext uri="{FF2B5EF4-FFF2-40B4-BE49-F238E27FC236}">
                <a16:creationId xmlns:a16="http://schemas.microsoft.com/office/drawing/2014/main" id="{76ECD2D1-3571-4F5F-8543-FDBDACBF0D73}"/>
              </a:ext>
            </a:extLst>
          </p:cNvPr>
          <p:cNvGrpSpPr/>
          <p:nvPr/>
        </p:nvGrpSpPr>
        <p:grpSpPr>
          <a:xfrm>
            <a:off x="2492626" y="1542469"/>
            <a:ext cx="2911651" cy="959036"/>
            <a:chOff x="680500" y="1484784"/>
            <a:chExt cx="2175465" cy="95903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0C39D1-5AFC-411F-8C69-0EEBBB9A8183}"/>
                </a:ext>
              </a:extLst>
            </p:cNvPr>
            <p:cNvSpPr txBox="1"/>
            <p:nvPr/>
          </p:nvSpPr>
          <p:spPr>
            <a:xfrm>
              <a:off x="680500" y="1484784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Stakeholders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41B08D-53B1-4246-B979-80C85F5529E7}"/>
                </a:ext>
              </a:extLst>
            </p:cNvPr>
            <p:cNvSpPr txBox="1"/>
            <p:nvPr/>
          </p:nvSpPr>
          <p:spPr>
            <a:xfrm>
              <a:off x="680501" y="1797489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Management, Operations Team, Customer Service, Data Analysts, IT Department and Marketing Team.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">
            <a:extLst>
              <a:ext uri="{FF2B5EF4-FFF2-40B4-BE49-F238E27FC236}">
                <a16:creationId xmlns:a16="http://schemas.microsoft.com/office/drawing/2014/main" id="{06358F04-C031-49AC-BDEF-4F12ED778A9B}"/>
              </a:ext>
            </a:extLst>
          </p:cNvPr>
          <p:cNvGrpSpPr/>
          <p:nvPr/>
        </p:nvGrpSpPr>
        <p:grpSpPr>
          <a:xfrm>
            <a:off x="6787723" y="5373658"/>
            <a:ext cx="2911651" cy="774370"/>
            <a:chOff x="680500" y="1484784"/>
            <a:chExt cx="2175465" cy="77437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2C814A-D4D5-412A-BA64-5FD7FE605433}"/>
                </a:ext>
              </a:extLst>
            </p:cNvPr>
            <p:cNvSpPr txBox="1"/>
            <p:nvPr/>
          </p:nvSpPr>
          <p:spPr>
            <a:xfrm>
              <a:off x="680500" y="1484784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Sources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3906A5-98A2-4082-BFC8-CB21404BEAA3}"/>
                </a:ext>
              </a:extLst>
            </p:cNvPr>
            <p:cNvSpPr txBox="1"/>
            <p:nvPr/>
          </p:nvSpPr>
          <p:spPr>
            <a:xfrm>
              <a:off x="680501" y="1797489"/>
              <a:ext cx="2175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Customer ratings and feedback from internal databases.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27" name="Graphic 26" descr="Questions with solid fill">
            <a:extLst>
              <a:ext uri="{FF2B5EF4-FFF2-40B4-BE49-F238E27FC236}">
                <a16:creationId xmlns:a16="http://schemas.microsoft.com/office/drawing/2014/main" id="{5D638014-7967-54E4-EABB-C1535E7AF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754" y="2996919"/>
            <a:ext cx="759956" cy="759956"/>
          </a:xfrm>
          <a:prstGeom prst="rect">
            <a:avLst/>
          </a:prstGeom>
        </p:spPr>
      </p:pic>
      <p:pic>
        <p:nvPicPr>
          <p:cNvPr id="30" name="Graphic 29" descr="Meeting with solid fill">
            <a:extLst>
              <a:ext uri="{FF2B5EF4-FFF2-40B4-BE49-F238E27FC236}">
                <a16:creationId xmlns:a16="http://schemas.microsoft.com/office/drawing/2014/main" id="{2D511B44-5DED-1053-5818-95FC1A975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8206" y="1284302"/>
            <a:ext cx="646331" cy="646331"/>
          </a:xfrm>
          <a:prstGeom prst="rect">
            <a:avLst/>
          </a:prstGeom>
        </p:spPr>
      </p:pic>
      <p:pic>
        <p:nvPicPr>
          <p:cNvPr id="32" name="Graphic 31" descr="Database with solid fill">
            <a:extLst>
              <a:ext uri="{FF2B5EF4-FFF2-40B4-BE49-F238E27FC236}">
                <a16:creationId xmlns:a16="http://schemas.microsoft.com/office/drawing/2014/main" id="{C4C23731-D2DA-B17F-7290-8C172A666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2774" y="5026703"/>
            <a:ext cx="649604" cy="649604"/>
          </a:xfrm>
          <a:prstGeom prst="rect">
            <a:avLst/>
          </a:prstGeom>
        </p:spPr>
      </p:pic>
      <p:pic>
        <p:nvPicPr>
          <p:cNvPr id="34" name="Graphic 33" descr="Clipboard Partially Ticked with solid fill">
            <a:extLst>
              <a:ext uri="{FF2B5EF4-FFF2-40B4-BE49-F238E27FC236}">
                <a16:creationId xmlns:a16="http://schemas.microsoft.com/office/drawing/2014/main" id="{57EC1CFA-B69C-2E4A-E32F-C464B47E67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0665" y="3050872"/>
            <a:ext cx="724247" cy="7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Roadmap</a:t>
            </a:r>
          </a:p>
        </p:txBody>
      </p:sp>
      <p:cxnSp>
        <p:nvCxnSpPr>
          <p:cNvPr id="4" name="Straight Connector 82">
            <a:extLst>
              <a:ext uri="{FF2B5EF4-FFF2-40B4-BE49-F238E27FC236}">
                <a16:creationId xmlns:a16="http://schemas.microsoft.com/office/drawing/2014/main" id="{8E4600D5-2BA2-4F3B-9189-1E6FA2AE40BB}"/>
              </a:ext>
            </a:extLst>
          </p:cNvPr>
          <p:cNvCxnSpPr/>
          <p:nvPr/>
        </p:nvCxnSpPr>
        <p:spPr>
          <a:xfrm>
            <a:off x="7283326" y="3224985"/>
            <a:ext cx="457200" cy="45720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83">
            <a:extLst>
              <a:ext uri="{FF2B5EF4-FFF2-40B4-BE49-F238E27FC236}">
                <a16:creationId xmlns:a16="http://schemas.microsoft.com/office/drawing/2014/main" id="{D935D87D-FB5A-4641-BDFD-8AE872B999DB}"/>
              </a:ext>
            </a:extLst>
          </p:cNvPr>
          <p:cNvCxnSpPr/>
          <p:nvPr/>
        </p:nvCxnSpPr>
        <p:spPr>
          <a:xfrm>
            <a:off x="4509292" y="3224985"/>
            <a:ext cx="457200" cy="45720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84">
            <a:extLst>
              <a:ext uri="{FF2B5EF4-FFF2-40B4-BE49-F238E27FC236}">
                <a16:creationId xmlns:a16="http://schemas.microsoft.com/office/drawing/2014/main" id="{5C7C45C8-F5E0-4FC1-B5A1-FA0613F9569A}"/>
              </a:ext>
            </a:extLst>
          </p:cNvPr>
          <p:cNvCxnSpPr/>
          <p:nvPr/>
        </p:nvCxnSpPr>
        <p:spPr>
          <a:xfrm>
            <a:off x="1735260" y="3224985"/>
            <a:ext cx="457200" cy="45720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85">
            <a:extLst>
              <a:ext uri="{FF2B5EF4-FFF2-40B4-BE49-F238E27FC236}">
                <a16:creationId xmlns:a16="http://schemas.microsoft.com/office/drawing/2014/main" id="{DA62A30A-39CF-427A-B705-E2372C403975}"/>
              </a:ext>
            </a:extLst>
          </p:cNvPr>
          <p:cNvCxnSpPr/>
          <p:nvPr/>
        </p:nvCxnSpPr>
        <p:spPr>
          <a:xfrm flipV="1">
            <a:off x="5896308" y="4189553"/>
            <a:ext cx="457200" cy="45720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6">
            <a:extLst>
              <a:ext uri="{FF2B5EF4-FFF2-40B4-BE49-F238E27FC236}">
                <a16:creationId xmlns:a16="http://schemas.microsoft.com/office/drawing/2014/main" id="{2FF2B5C8-56FE-4C75-9987-9AC2D190ACF6}"/>
              </a:ext>
            </a:extLst>
          </p:cNvPr>
          <p:cNvCxnSpPr/>
          <p:nvPr/>
        </p:nvCxnSpPr>
        <p:spPr>
          <a:xfrm flipV="1">
            <a:off x="3122276" y="4189553"/>
            <a:ext cx="457200" cy="45720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5">
            <a:extLst>
              <a:ext uri="{FF2B5EF4-FFF2-40B4-BE49-F238E27FC236}">
                <a16:creationId xmlns:a16="http://schemas.microsoft.com/office/drawing/2014/main" id="{3862F53B-DC67-49F4-A10E-A7BCCB86A383}"/>
              </a:ext>
            </a:extLst>
          </p:cNvPr>
          <p:cNvCxnSpPr/>
          <p:nvPr/>
        </p:nvCxnSpPr>
        <p:spPr>
          <a:xfrm flipV="1">
            <a:off x="8814524" y="4189553"/>
            <a:ext cx="457200" cy="45720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evron 2">
            <a:extLst>
              <a:ext uri="{FF2B5EF4-FFF2-40B4-BE49-F238E27FC236}">
                <a16:creationId xmlns:a16="http://schemas.microsoft.com/office/drawing/2014/main" id="{962A0E2E-8BEE-4C77-BB76-47ED27D985D3}"/>
              </a:ext>
            </a:extLst>
          </p:cNvPr>
          <p:cNvSpPr/>
          <p:nvPr/>
        </p:nvSpPr>
        <p:spPr>
          <a:xfrm>
            <a:off x="1300347" y="3682186"/>
            <a:ext cx="1587556" cy="514942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Chevron 37">
            <a:extLst>
              <a:ext uri="{FF2B5EF4-FFF2-40B4-BE49-F238E27FC236}">
                <a16:creationId xmlns:a16="http://schemas.microsoft.com/office/drawing/2014/main" id="{10829331-9F8B-42B2-AC2B-9AC21513805E}"/>
              </a:ext>
            </a:extLst>
          </p:cNvPr>
          <p:cNvSpPr/>
          <p:nvPr/>
        </p:nvSpPr>
        <p:spPr>
          <a:xfrm>
            <a:off x="2707007" y="3682186"/>
            <a:ext cx="1587556" cy="514942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Chevron 38">
            <a:extLst>
              <a:ext uri="{FF2B5EF4-FFF2-40B4-BE49-F238E27FC236}">
                <a16:creationId xmlns:a16="http://schemas.microsoft.com/office/drawing/2014/main" id="{EAB984BC-0012-4AE8-8238-8E8812EFB3C6}"/>
              </a:ext>
            </a:extLst>
          </p:cNvPr>
          <p:cNvSpPr/>
          <p:nvPr/>
        </p:nvSpPr>
        <p:spPr>
          <a:xfrm>
            <a:off x="4113666" y="3682186"/>
            <a:ext cx="1587556" cy="514942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Chevron 39">
            <a:extLst>
              <a:ext uri="{FF2B5EF4-FFF2-40B4-BE49-F238E27FC236}">
                <a16:creationId xmlns:a16="http://schemas.microsoft.com/office/drawing/2014/main" id="{9F08F313-81CD-43C6-89D4-3451017D7D3D}"/>
              </a:ext>
            </a:extLst>
          </p:cNvPr>
          <p:cNvSpPr/>
          <p:nvPr/>
        </p:nvSpPr>
        <p:spPr>
          <a:xfrm>
            <a:off x="5520326" y="3682186"/>
            <a:ext cx="1587556" cy="514942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Chevron 40">
            <a:extLst>
              <a:ext uri="{FF2B5EF4-FFF2-40B4-BE49-F238E27FC236}">
                <a16:creationId xmlns:a16="http://schemas.microsoft.com/office/drawing/2014/main" id="{5D5961FB-AD8D-4406-8EFC-4B1CE25CED63}"/>
              </a:ext>
            </a:extLst>
          </p:cNvPr>
          <p:cNvSpPr/>
          <p:nvPr/>
        </p:nvSpPr>
        <p:spPr>
          <a:xfrm>
            <a:off x="6926986" y="3682186"/>
            <a:ext cx="1587556" cy="51494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Chevron 2">
            <a:extLst>
              <a:ext uri="{FF2B5EF4-FFF2-40B4-BE49-F238E27FC236}">
                <a16:creationId xmlns:a16="http://schemas.microsoft.com/office/drawing/2014/main" id="{98E639F9-67B4-4749-9C43-F20FF10FCE54}"/>
              </a:ext>
            </a:extLst>
          </p:cNvPr>
          <p:cNvSpPr/>
          <p:nvPr/>
        </p:nvSpPr>
        <p:spPr>
          <a:xfrm>
            <a:off x="8319620" y="3682186"/>
            <a:ext cx="1587556" cy="51494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7" name="Group 52">
            <a:extLst>
              <a:ext uri="{FF2B5EF4-FFF2-40B4-BE49-F238E27FC236}">
                <a16:creationId xmlns:a16="http://schemas.microsoft.com/office/drawing/2014/main" id="{F919D0B5-B295-43C6-A82E-65E9B4183374}"/>
              </a:ext>
            </a:extLst>
          </p:cNvPr>
          <p:cNvGrpSpPr/>
          <p:nvPr/>
        </p:nvGrpSpPr>
        <p:grpSpPr>
          <a:xfrm>
            <a:off x="797142" y="2098621"/>
            <a:ext cx="1836018" cy="1078798"/>
            <a:chOff x="7026501" y="4509120"/>
            <a:chExt cx="1499710" cy="10787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C3D360-EB85-4686-B585-488E7A116E57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Define Objectives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070ABE-7667-4E0F-9D87-822BE4D48C55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Improving customer experience, optimizing operations, enhance service quality.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53">
            <a:extLst>
              <a:ext uri="{FF2B5EF4-FFF2-40B4-BE49-F238E27FC236}">
                <a16:creationId xmlns:a16="http://schemas.microsoft.com/office/drawing/2014/main" id="{C63E8D6D-E32E-4402-B86B-1F6563979A1D}"/>
              </a:ext>
            </a:extLst>
          </p:cNvPr>
          <p:cNvGrpSpPr/>
          <p:nvPr/>
        </p:nvGrpSpPr>
        <p:grpSpPr>
          <a:xfrm>
            <a:off x="3581230" y="2114510"/>
            <a:ext cx="1836018" cy="1078798"/>
            <a:chOff x="7026501" y="4509120"/>
            <a:chExt cx="1499710" cy="107879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7BE2AE-5D2B-4874-8D2E-E79544861A3B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Dashboard Design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AE83B8B-D6E0-42E6-8BA3-07CF5BDECCB1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Develop a </a:t>
              </a:r>
              <a:r>
                <a:rPr lang="en-US" altLang="ko-KR" sz="1200" i="1" u="sng" dirty="0">
                  <a:cs typeface="Arial" pitchFamily="34" charset="0"/>
                </a:rPr>
                <a:t>Tableau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i="1" u="sng" dirty="0">
                  <a:cs typeface="Arial" pitchFamily="34" charset="0"/>
                </a:rPr>
                <a:t>dashboard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to visualize and analyze the collected data.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54">
            <a:extLst>
              <a:ext uri="{FF2B5EF4-FFF2-40B4-BE49-F238E27FC236}">
                <a16:creationId xmlns:a16="http://schemas.microsoft.com/office/drawing/2014/main" id="{E88F88C9-7DC0-49A7-A46E-4E777219618B}"/>
              </a:ext>
            </a:extLst>
          </p:cNvPr>
          <p:cNvGrpSpPr/>
          <p:nvPr/>
        </p:nvGrpSpPr>
        <p:grpSpPr>
          <a:xfrm>
            <a:off x="6365318" y="2114510"/>
            <a:ext cx="1836018" cy="1078798"/>
            <a:chOff x="7026501" y="4509120"/>
            <a:chExt cx="1499710" cy="107879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D3C53E-3B03-4E05-86F9-30F197903A1E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Stakeholder Review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ACEDB1-73F5-455F-B38C-8F737B53B49A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Present the findings to key stakeholders to gather feedback from them.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55">
            <a:extLst>
              <a:ext uri="{FF2B5EF4-FFF2-40B4-BE49-F238E27FC236}">
                <a16:creationId xmlns:a16="http://schemas.microsoft.com/office/drawing/2014/main" id="{DE032EA6-5682-4B86-B9CE-CB3D562F7B4C}"/>
              </a:ext>
            </a:extLst>
          </p:cNvPr>
          <p:cNvGrpSpPr/>
          <p:nvPr/>
        </p:nvGrpSpPr>
        <p:grpSpPr>
          <a:xfrm>
            <a:off x="2192460" y="5095714"/>
            <a:ext cx="1836018" cy="894132"/>
            <a:chOff x="7026501" y="4509120"/>
            <a:chExt cx="1499710" cy="8941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2AB47B-33E1-4005-8311-6D33C71A4AF1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Data Collection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2A8538-C783-41AF-AE3B-14A281D669FB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Gather customer ratings and feedback data from internal databases.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56">
            <a:extLst>
              <a:ext uri="{FF2B5EF4-FFF2-40B4-BE49-F238E27FC236}">
                <a16:creationId xmlns:a16="http://schemas.microsoft.com/office/drawing/2014/main" id="{0B07893B-B690-4043-A2DE-F137DC57535B}"/>
              </a:ext>
            </a:extLst>
          </p:cNvPr>
          <p:cNvGrpSpPr/>
          <p:nvPr/>
        </p:nvGrpSpPr>
        <p:grpSpPr>
          <a:xfrm>
            <a:off x="5008074" y="5101168"/>
            <a:ext cx="1836018" cy="894132"/>
            <a:chOff x="7026501" y="4509120"/>
            <a:chExt cx="1499710" cy="8941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BC3951-F619-4460-B58C-57C3DDC3B180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Data Analysis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0E2136-52BF-4698-973A-B1CA58A38387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Analyze data to identify trends, patterns, and areas for improvement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2AAB6D1-FEB4-48C8-AC5C-54CE0BF2E54B}"/>
              </a:ext>
            </a:extLst>
          </p:cNvPr>
          <p:cNvSpPr txBox="1"/>
          <p:nvPr/>
        </p:nvSpPr>
        <p:spPr>
          <a:xfrm>
            <a:off x="1548159" y="3754991"/>
            <a:ext cx="12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Week 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3A8BB0-496B-4B60-946D-368C69859456}"/>
              </a:ext>
            </a:extLst>
          </p:cNvPr>
          <p:cNvSpPr txBox="1"/>
          <p:nvPr/>
        </p:nvSpPr>
        <p:spPr>
          <a:xfrm>
            <a:off x="2958054" y="3754991"/>
            <a:ext cx="12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Week 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85B873-18A3-456F-9DD7-85100101F9AA}"/>
              </a:ext>
            </a:extLst>
          </p:cNvPr>
          <p:cNvSpPr txBox="1"/>
          <p:nvPr/>
        </p:nvSpPr>
        <p:spPr>
          <a:xfrm>
            <a:off x="4367949" y="3754991"/>
            <a:ext cx="12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Week 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787AFC-A11C-4775-9F74-D1B68E04769D}"/>
              </a:ext>
            </a:extLst>
          </p:cNvPr>
          <p:cNvSpPr txBox="1"/>
          <p:nvPr/>
        </p:nvSpPr>
        <p:spPr>
          <a:xfrm>
            <a:off x="5777844" y="3754991"/>
            <a:ext cx="12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Week 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BBD06A-FC54-443E-B957-56AF37F25257}"/>
              </a:ext>
            </a:extLst>
          </p:cNvPr>
          <p:cNvSpPr txBox="1"/>
          <p:nvPr/>
        </p:nvSpPr>
        <p:spPr>
          <a:xfrm>
            <a:off x="7187739" y="3754991"/>
            <a:ext cx="12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Week 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D22E18-3B7A-432F-A372-C0353B86E383}"/>
              </a:ext>
            </a:extLst>
          </p:cNvPr>
          <p:cNvSpPr txBox="1"/>
          <p:nvPr/>
        </p:nvSpPr>
        <p:spPr>
          <a:xfrm>
            <a:off x="8597632" y="3754991"/>
            <a:ext cx="12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Week 6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Group 71">
            <a:extLst>
              <a:ext uri="{FF2B5EF4-FFF2-40B4-BE49-F238E27FC236}">
                <a16:creationId xmlns:a16="http://schemas.microsoft.com/office/drawing/2014/main" id="{991BAC4C-69D5-428D-BA7D-EB8B7C5B3A9F}"/>
              </a:ext>
            </a:extLst>
          </p:cNvPr>
          <p:cNvGrpSpPr/>
          <p:nvPr/>
        </p:nvGrpSpPr>
        <p:grpSpPr>
          <a:xfrm>
            <a:off x="7896515" y="5095714"/>
            <a:ext cx="1836018" cy="894132"/>
            <a:chOff x="13941990" y="4509120"/>
            <a:chExt cx="1499710" cy="8941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6E0026-5357-4E7F-B224-A58FE8C7DC95}"/>
                </a:ext>
              </a:extLst>
            </p:cNvPr>
            <p:cNvSpPr txBox="1"/>
            <p:nvPr/>
          </p:nvSpPr>
          <p:spPr>
            <a:xfrm>
              <a:off x="13941990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Implementation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54C9FB-4559-4AD2-A0AD-55331B495274}"/>
                </a:ext>
              </a:extLst>
            </p:cNvPr>
            <p:cNvSpPr txBox="1"/>
            <p:nvPr/>
          </p:nvSpPr>
          <p:spPr>
            <a:xfrm>
              <a:off x="13941990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Implement and monitor impact of newly recommended actions.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89">
            <a:extLst>
              <a:ext uri="{FF2B5EF4-FFF2-40B4-BE49-F238E27FC236}">
                <a16:creationId xmlns:a16="http://schemas.microsoft.com/office/drawing/2014/main" id="{7D798E0E-8176-4749-BB6D-63F6C7E1E819}"/>
              </a:ext>
            </a:extLst>
          </p:cNvPr>
          <p:cNvGrpSpPr/>
          <p:nvPr/>
        </p:nvGrpSpPr>
        <p:grpSpPr>
          <a:xfrm>
            <a:off x="9358112" y="2792785"/>
            <a:ext cx="2371378" cy="2371378"/>
            <a:chOff x="9358112" y="2792785"/>
            <a:chExt cx="2371378" cy="2371378"/>
          </a:xfrm>
        </p:grpSpPr>
        <p:grpSp>
          <p:nvGrpSpPr>
            <p:cNvPr id="42" name="Group 45">
              <a:extLst>
                <a:ext uri="{FF2B5EF4-FFF2-40B4-BE49-F238E27FC236}">
                  <a16:creationId xmlns:a16="http://schemas.microsoft.com/office/drawing/2014/main" id="{0EA28E0C-B82C-43B3-9328-91CEE803D882}"/>
                </a:ext>
              </a:extLst>
            </p:cNvPr>
            <p:cNvGrpSpPr/>
            <p:nvPr/>
          </p:nvGrpSpPr>
          <p:grpSpPr>
            <a:xfrm>
              <a:off x="9358112" y="2792785"/>
              <a:ext cx="2371378" cy="2371378"/>
              <a:chOff x="6876256" y="3063517"/>
              <a:chExt cx="1944216" cy="1944216"/>
            </a:xfrm>
            <a:scene3d>
              <a:camera prst="perspectiveLeft">
                <a:rot lat="0" lon="3900000" rev="0"/>
              </a:camera>
              <a:lightRig rig="threePt" dir="t"/>
            </a:scene3d>
          </p:grpSpPr>
          <p:sp>
            <p:nvSpPr>
              <p:cNvPr id="44" name="Oval 46">
                <a:extLst>
                  <a:ext uri="{FF2B5EF4-FFF2-40B4-BE49-F238E27FC236}">
                    <a16:creationId xmlns:a16="http://schemas.microsoft.com/office/drawing/2014/main" id="{0E1244C8-35FD-4C3C-B2D2-C2A91353EFD7}"/>
                  </a:ext>
                </a:extLst>
              </p:cNvPr>
              <p:cNvSpPr/>
              <p:nvPr/>
            </p:nvSpPr>
            <p:spPr>
              <a:xfrm>
                <a:off x="6876256" y="3063517"/>
                <a:ext cx="1944216" cy="1944216"/>
              </a:xfrm>
              <a:prstGeom prst="ellipse">
                <a:avLst/>
              </a:prstGeom>
              <a:solidFill>
                <a:schemeClr val="bg1"/>
              </a:solidFill>
              <a:ln w="165100">
                <a:solidFill>
                  <a:schemeClr val="tx1">
                    <a:lumMod val="85000"/>
                    <a:lumOff val="15000"/>
                  </a:schemeClr>
                </a:solidFill>
              </a:ln>
              <a:sp3d extrusionH="171450" contourW="12700">
                <a:extrusionClr>
                  <a:schemeClr val="bg1"/>
                </a:extrusionClr>
                <a:contourClr>
                  <a:schemeClr val="tx1">
                    <a:lumMod val="50000"/>
                    <a:lumOff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Oval 47">
                <a:extLst>
                  <a:ext uri="{FF2B5EF4-FFF2-40B4-BE49-F238E27FC236}">
                    <a16:creationId xmlns:a16="http://schemas.microsoft.com/office/drawing/2014/main" id="{B7D4B562-BA3A-45B5-9303-3FFA50FEEE3D}"/>
                  </a:ext>
                </a:extLst>
              </p:cNvPr>
              <p:cNvSpPr/>
              <p:nvPr/>
            </p:nvSpPr>
            <p:spPr>
              <a:xfrm>
                <a:off x="7165759" y="3353020"/>
                <a:ext cx="1365211" cy="1365211"/>
              </a:xfrm>
              <a:prstGeom prst="ellipse">
                <a:avLst/>
              </a:prstGeom>
              <a:solidFill>
                <a:schemeClr val="bg1"/>
              </a:solidFill>
              <a:ln w="165100">
                <a:solidFill>
                  <a:schemeClr val="tx1">
                    <a:lumMod val="85000"/>
                    <a:lumOff val="15000"/>
                  </a:schemeClr>
                </a:solidFill>
              </a:ln>
              <a:sp3d extrusionH="171450" contourW="12700">
                <a:extrusionClr>
                  <a:schemeClr val="bg1"/>
                </a:extrusionClr>
                <a:contourClr>
                  <a:schemeClr val="tx1">
                    <a:lumMod val="50000"/>
                    <a:lumOff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48">
                <a:extLst>
                  <a:ext uri="{FF2B5EF4-FFF2-40B4-BE49-F238E27FC236}">
                    <a16:creationId xmlns:a16="http://schemas.microsoft.com/office/drawing/2014/main" id="{BB437958-93DF-46D9-B08E-0F027643A418}"/>
                  </a:ext>
                </a:extLst>
              </p:cNvPr>
              <p:cNvSpPr/>
              <p:nvPr/>
            </p:nvSpPr>
            <p:spPr>
              <a:xfrm>
                <a:off x="7487073" y="3674334"/>
                <a:ext cx="722583" cy="722583"/>
              </a:xfrm>
              <a:prstGeom prst="ellipse">
                <a:avLst/>
              </a:prstGeom>
              <a:solidFill>
                <a:schemeClr val="bg1"/>
              </a:solidFill>
              <a:ln w="165100">
                <a:solidFill>
                  <a:schemeClr val="tx1">
                    <a:lumMod val="85000"/>
                    <a:lumOff val="15000"/>
                  </a:schemeClr>
                </a:solidFill>
              </a:ln>
              <a:sp3d extrusionH="171450" contourW="12700">
                <a:extrusionClr>
                  <a:schemeClr val="bg1"/>
                </a:extrusionClr>
                <a:contourClr>
                  <a:schemeClr val="tx1">
                    <a:lumMod val="50000"/>
                    <a:lumOff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43" name="Oval 88">
              <a:extLst>
                <a:ext uri="{FF2B5EF4-FFF2-40B4-BE49-F238E27FC236}">
                  <a16:creationId xmlns:a16="http://schemas.microsoft.com/office/drawing/2014/main" id="{1BE4D497-4A05-4D95-9664-F3E2DF0270EF}"/>
                </a:ext>
              </a:extLst>
            </p:cNvPr>
            <p:cNvSpPr/>
            <p:nvPr/>
          </p:nvSpPr>
          <p:spPr>
            <a:xfrm>
              <a:off x="10461010" y="3789695"/>
              <a:ext cx="148554" cy="3554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" name="Graphic 47" descr="List with solid fill">
            <a:extLst>
              <a:ext uri="{FF2B5EF4-FFF2-40B4-BE49-F238E27FC236}">
                <a16:creationId xmlns:a16="http://schemas.microsoft.com/office/drawing/2014/main" id="{C59588F0-B049-E9AE-CC1F-39D80C6B3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7185" y="1438719"/>
            <a:ext cx="692292" cy="692292"/>
          </a:xfrm>
          <a:prstGeom prst="rect">
            <a:avLst/>
          </a:prstGeom>
        </p:spPr>
      </p:pic>
      <p:pic>
        <p:nvPicPr>
          <p:cNvPr id="50" name="Graphic 49" descr="Pie chart with solid fill">
            <a:extLst>
              <a:ext uri="{FF2B5EF4-FFF2-40B4-BE49-F238E27FC236}">
                <a16:creationId xmlns:a16="http://schemas.microsoft.com/office/drawing/2014/main" id="{11CD6E05-98B1-4E66-6B0B-B46110184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3666" y="1472592"/>
            <a:ext cx="728684" cy="728684"/>
          </a:xfrm>
          <a:prstGeom prst="rect">
            <a:avLst/>
          </a:prstGeom>
        </p:spPr>
      </p:pic>
      <p:pic>
        <p:nvPicPr>
          <p:cNvPr id="52" name="Graphic 51" descr="Cycle with people with solid fill">
            <a:extLst>
              <a:ext uri="{FF2B5EF4-FFF2-40B4-BE49-F238E27FC236}">
                <a16:creationId xmlns:a16="http://schemas.microsoft.com/office/drawing/2014/main" id="{757E8339-367E-F4D9-0C79-90F5F18111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1698" y="1434764"/>
            <a:ext cx="763255" cy="763255"/>
          </a:xfrm>
          <a:prstGeom prst="rect">
            <a:avLst/>
          </a:prstGeom>
        </p:spPr>
      </p:pic>
      <p:pic>
        <p:nvPicPr>
          <p:cNvPr id="58" name="Graphic 57" descr="Download from cloud with solid fill">
            <a:extLst>
              <a:ext uri="{FF2B5EF4-FFF2-40B4-BE49-F238E27FC236}">
                <a16:creationId xmlns:a16="http://schemas.microsoft.com/office/drawing/2014/main" id="{6578B832-6E1D-BA22-7F13-0627FD4A9A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24546" y="4571388"/>
            <a:ext cx="646331" cy="646331"/>
          </a:xfrm>
          <a:prstGeom prst="rect">
            <a:avLst/>
          </a:prstGeom>
        </p:spPr>
      </p:pic>
      <p:pic>
        <p:nvPicPr>
          <p:cNvPr id="62" name="Graphic 61" descr="Settings with solid fill">
            <a:extLst>
              <a:ext uri="{FF2B5EF4-FFF2-40B4-BE49-F238E27FC236}">
                <a16:creationId xmlns:a16="http://schemas.microsoft.com/office/drawing/2014/main" id="{B66CD206-49DB-86EA-4E85-9E58E3882E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81934" y="4646089"/>
            <a:ext cx="554422" cy="554422"/>
          </a:xfrm>
          <a:prstGeom prst="rect">
            <a:avLst/>
          </a:prstGeom>
        </p:spPr>
      </p:pic>
      <p:pic>
        <p:nvPicPr>
          <p:cNvPr id="64" name="Graphic 63" descr="Bar graph with downward trend with solid fill">
            <a:extLst>
              <a:ext uri="{FF2B5EF4-FFF2-40B4-BE49-F238E27FC236}">
                <a16:creationId xmlns:a16="http://schemas.microsoft.com/office/drawing/2014/main" id="{AE6BC6F5-B2A5-81BA-C6F6-6389F4AA78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73279" y="4629595"/>
            <a:ext cx="588124" cy="58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CDED8636-C1FA-411D-A0C4-2A2718DFBDBA}"/>
              </a:ext>
            </a:extLst>
          </p:cNvPr>
          <p:cNvGrpSpPr/>
          <p:nvPr/>
        </p:nvGrpSpPr>
        <p:grpSpPr>
          <a:xfrm>
            <a:off x="3852811" y="1757370"/>
            <a:ext cx="4257673" cy="4067191"/>
            <a:chOff x="2197972" y="1937479"/>
            <a:chExt cx="5474490" cy="5229605"/>
          </a:xfrm>
        </p:grpSpPr>
        <p:sp>
          <p:nvSpPr>
            <p:cNvPr id="4" name="Freeform: Shape 20">
              <a:extLst>
                <a:ext uri="{FF2B5EF4-FFF2-40B4-BE49-F238E27FC236}">
                  <a16:creationId xmlns:a16="http://schemas.microsoft.com/office/drawing/2014/main" id="{F30C8275-336E-49EB-9A9E-49D65A98776F}"/>
                </a:ext>
              </a:extLst>
            </p:cNvPr>
            <p:cNvSpPr/>
            <p:nvPr/>
          </p:nvSpPr>
          <p:spPr>
            <a:xfrm>
              <a:off x="3517530" y="1945225"/>
              <a:ext cx="2892291" cy="2101103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21">
              <a:extLst>
                <a:ext uri="{FF2B5EF4-FFF2-40B4-BE49-F238E27FC236}">
                  <a16:creationId xmlns:a16="http://schemas.microsoft.com/office/drawing/2014/main" id="{F2DEF1DF-608B-4E47-AD21-A7C9B9C78803}"/>
                </a:ext>
              </a:extLst>
            </p:cNvPr>
            <p:cNvSpPr/>
            <p:nvPr/>
          </p:nvSpPr>
          <p:spPr>
            <a:xfrm>
              <a:off x="2197972" y="3226710"/>
              <a:ext cx="2333722" cy="3918561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  <a:gd name="connsiteX0" fmla="*/ 1636072 w 1744918"/>
                <a:gd name="connsiteY0" fmla="*/ 2744463 h 2744463"/>
                <a:gd name="connsiteX1" fmla="*/ 1568014 w 1744918"/>
                <a:gd name="connsiteY1" fmla="*/ 1801842 h 2744463"/>
                <a:gd name="connsiteX2" fmla="*/ 1413265 w 1744918"/>
                <a:gd name="connsiteY2" fmla="*/ 1809677 h 2744463"/>
                <a:gd name="connsiteX3" fmla="*/ 1019146 w 1744918"/>
                <a:gd name="connsiteY3" fmla="*/ 1807718 h 2744463"/>
                <a:gd name="connsiteX4" fmla="*/ 959989 w 1744918"/>
                <a:gd name="connsiteY4" fmla="*/ 1806935 h 2744463"/>
                <a:gd name="connsiteX5" fmla="*/ 964691 w 1744918"/>
                <a:gd name="connsiteY5" fmla="*/ 1694889 h 2744463"/>
                <a:gd name="connsiteX6" fmla="*/ 820912 w 1744918"/>
                <a:gd name="connsiteY6" fmla="*/ 1613793 h 2744463"/>
                <a:gd name="connsiteX7" fmla="*/ 395452 w 1744918"/>
                <a:gd name="connsiteY7" fmla="*/ 1453168 h 2744463"/>
                <a:gd name="connsiteX8" fmla="*/ 390359 w 1744918"/>
                <a:gd name="connsiteY8" fmla="*/ 1451601 h 2744463"/>
                <a:gd name="connsiteX9" fmla="*/ 196042 w 1744918"/>
                <a:gd name="connsiteY9" fmla="*/ 1350133 h 2744463"/>
                <a:gd name="connsiteX10" fmla="*/ 51871 w 1744918"/>
                <a:gd name="connsiteY10" fmla="*/ 1191859 h 2744463"/>
                <a:gd name="connsiteX11" fmla="*/ 6034 w 1744918"/>
                <a:gd name="connsiteY11" fmla="*/ 1120557 h 2744463"/>
                <a:gd name="connsiteX12" fmla="*/ 107502 w 1744918"/>
                <a:gd name="connsiteY12" fmla="*/ 827515 h 2744463"/>
                <a:gd name="connsiteX13" fmla="*/ 401720 w 1744918"/>
                <a:gd name="connsiteY13" fmla="*/ 469830 h 2744463"/>
                <a:gd name="connsiteX14" fmla="*/ 805241 w 1744918"/>
                <a:gd name="connsiteY14" fmla="*/ 8328 h 2744463"/>
                <a:gd name="connsiteX15" fmla="*/ 830314 w 1744918"/>
                <a:gd name="connsiteY15" fmla="*/ 8719 h 2744463"/>
                <a:gd name="connsiteX16" fmla="*/ 952546 w 1744918"/>
                <a:gd name="connsiteY16" fmla="*/ 125466 h 2744463"/>
                <a:gd name="connsiteX17" fmla="*/ 1092799 w 1744918"/>
                <a:gd name="connsiteY17" fmla="*/ 242605 h 2744463"/>
                <a:gd name="connsiteX18" fmla="*/ 1126099 w 1744918"/>
                <a:gd name="connsiteY18" fmla="*/ 282957 h 2744463"/>
                <a:gd name="connsiteX19" fmla="*/ 979578 w 1744918"/>
                <a:gd name="connsiteY19" fmla="*/ 589711 h 2744463"/>
                <a:gd name="connsiteX20" fmla="*/ 869883 w 1744918"/>
                <a:gd name="connsiteY20" fmla="*/ 706067 h 2744463"/>
                <a:gd name="connsiteX21" fmla="*/ 790354 w 1744918"/>
                <a:gd name="connsiteY21" fmla="*/ 860423 h 2744463"/>
                <a:gd name="connsiteX22" fmla="*/ 797406 w 1744918"/>
                <a:gd name="connsiteY22" fmla="*/ 874527 h 2744463"/>
                <a:gd name="connsiteX23" fmla="*/ 848727 w 1744918"/>
                <a:gd name="connsiteY23" fmla="*/ 846711 h 2744463"/>
                <a:gd name="connsiteX24" fmla="*/ 902791 w 1744918"/>
                <a:gd name="connsiteY24" fmla="*/ 688829 h 2744463"/>
                <a:gd name="connsiteX25" fmla="*/ 952154 w 1744918"/>
                <a:gd name="connsiteY25" fmla="*/ 665323 h 2744463"/>
                <a:gd name="connsiteX26" fmla="*/ 1325117 w 1744918"/>
                <a:gd name="connsiteY26" fmla="*/ 734666 h 2744463"/>
                <a:gd name="connsiteX27" fmla="*/ 1413265 w 1744918"/>
                <a:gd name="connsiteY27" fmla="*/ 771884 h 2744463"/>
                <a:gd name="connsiteX28" fmla="*/ 1421101 w 1744918"/>
                <a:gd name="connsiteY28" fmla="*/ 748769 h 2744463"/>
                <a:gd name="connsiteX29" fmla="*/ 1453225 w 1744918"/>
                <a:gd name="connsiteY29" fmla="*/ 714685 h 2744463"/>
                <a:gd name="connsiteX30" fmla="*/ 1633831 w 1744918"/>
                <a:gd name="connsiteY30" fmla="*/ 551710 h 2744463"/>
                <a:gd name="connsiteX31" fmla="*/ 1703174 w 1744918"/>
                <a:gd name="connsiteY31" fmla="*/ 509791 h 2744463"/>
                <a:gd name="connsiteX32" fmla="*/ 1711009 w 1744918"/>
                <a:gd name="connsiteY32" fmla="*/ 633981 h 2744463"/>
                <a:gd name="connsiteX33" fmla="*/ 1743917 w 1744918"/>
                <a:gd name="connsiteY33" fmla="*/ 795782 h 2744463"/>
                <a:gd name="connsiteX34" fmla="*/ 1721978 w 1744918"/>
                <a:gd name="connsiteY34" fmla="*/ 957973 h 2744463"/>
                <a:gd name="connsiteX35" fmla="*/ 1660862 w 1744918"/>
                <a:gd name="connsiteY35" fmla="*/ 1311348 h 2744463"/>
                <a:gd name="connsiteX36" fmla="*/ 1618552 w 1744918"/>
                <a:gd name="connsiteY36" fmla="*/ 1567565 h 2744463"/>
                <a:gd name="connsiteX37" fmla="*/ 1597396 w 1744918"/>
                <a:gd name="connsiteY37" fmla="*/ 1695673 h 2744463"/>
                <a:gd name="connsiteX38" fmla="*/ 1636072 w 1744918"/>
                <a:gd name="connsiteY38" fmla="*/ 2744463 h 2744463"/>
                <a:gd name="connsiteX0" fmla="*/ 1636072 w 1744918"/>
                <a:gd name="connsiteY0" fmla="*/ 2744463 h 2744796"/>
                <a:gd name="connsiteX1" fmla="*/ 1413265 w 1744918"/>
                <a:gd name="connsiteY1" fmla="*/ 1809677 h 2744796"/>
                <a:gd name="connsiteX2" fmla="*/ 1019146 w 1744918"/>
                <a:gd name="connsiteY2" fmla="*/ 1807718 h 2744796"/>
                <a:gd name="connsiteX3" fmla="*/ 959989 w 1744918"/>
                <a:gd name="connsiteY3" fmla="*/ 1806935 h 2744796"/>
                <a:gd name="connsiteX4" fmla="*/ 964691 w 1744918"/>
                <a:gd name="connsiteY4" fmla="*/ 1694889 h 2744796"/>
                <a:gd name="connsiteX5" fmla="*/ 820912 w 1744918"/>
                <a:gd name="connsiteY5" fmla="*/ 1613793 h 2744796"/>
                <a:gd name="connsiteX6" fmla="*/ 395452 w 1744918"/>
                <a:gd name="connsiteY6" fmla="*/ 1453168 h 2744796"/>
                <a:gd name="connsiteX7" fmla="*/ 390359 w 1744918"/>
                <a:gd name="connsiteY7" fmla="*/ 1451601 h 2744796"/>
                <a:gd name="connsiteX8" fmla="*/ 196042 w 1744918"/>
                <a:gd name="connsiteY8" fmla="*/ 1350133 h 2744796"/>
                <a:gd name="connsiteX9" fmla="*/ 51871 w 1744918"/>
                <a:gd name="connsiteY9" fmla="*/ 1191859 h 2744796"/>
                <a:gd name="connsiteX10" fmla="*/ 6034 w 1744918"/>
                <a:gd name="connsiteY10" fmla="*/ 1120557 h 2744796"/>
                <a:gd name="connsiteX11" fmla="*/ 107502 w 1744918"/>
                <a:gd name="connsiteY11" fmla="*/ 827515 h 2744796"/>
                <a:gd name="connsiteX12" fmla="*/ 401720 w 1744918"/>
                <a:gd name="connsiteY12" fmla="*/ 469830 h 2744796"/>
                <a:gd name="connsiteX13" fmla="*/ 805241 w 1744918"/>
                <a:gd name="connsiteY13" fmla="*/ 8328 h 2744796"/>
                <a:gd name="connsiteX14" fmla="*/ 830314 w 1744918"/>
                <a:gd name="connsiteY14" fmla="*/ 8719 h 2744796"/>
                <a:gd name="connsiteX15" fmla="*/ 952546 w 1744918"/>
                <a:gd name="connsiteY15" fmla="*/ 125466 h 2744796"/>
                <a:gd name="connsiteX16" fmla="*/ 1092799 w 1744918"/>
                <a:gd name="connsiteY16" fmla="*/ 242605 h 2744796"/>
                <a:gd name="connsiteX17" fmla="*/ 1126099 w 1744918"/>
                <a:gd name="connsiteY17" fmla="*/ 282957 h 2744796"/>
                <a:gd name="connsiteX18" fmla="*/ 979578 w 1744918"/>
                <a:gd name="connsiteY18" fmla="*/ 589711 h 2744796"/>
                <a:gd name="connsiteX19" fmla="*/ 869883 w 1744918"/>
                <a:gd name="connsiteY19" fmla="*/ 706067 h 2744796"/>
                <a:gd name="connsiteX20" fmla="*/ 790354 w 1744918"/>
                <a:gd name="connsiteY20" fmla="*/ 860423 h 2744796"/>
                <a:gd name="connsiteX21" fmla="*/ 797406 w 1744918"/>
                <a:gd name="connsiteY21" fmla="*/ 874527 h 2744796"/>
                <a:gd name="connsiteX22" fmla="*/ 848727 w 1744918"/>
                <a:gd name="connsiteY22" fmla="*/ 846711 h 2744796"/>
                <a:gd name="connsiteX23" fmla="*/ 902791 w 1744918"/>
                <a:gd name="connsiteY23" fmla="*/ 688829 h 2744796"/>
                <a:gd name="connsiteX24" fmla="*/ 952154 w 1744918"/>
                <a:gd name="connsiteY24" fmla="*/ 665323 h 2744796"/>
                <a:gd name="connsiteX25" fmla="*/ 1325117 w 1744918"/>
                <a:gd name="connsiteY25" fmla="*/ 734666 h 2744796"/>
                <a:gd name="connsiteX26" fmla="*/ 1413265 w 1744918"/>
                <a:gd name="connsiteY26" fmla="*/ 771884 h 2744796"/>
                <a:gd name="connsiteX27" fmla="*/ 1421101 w 1744918"/>
                <a:gd name="connsiteY27" fmla="*/ 748769 h 2744796"/>
                <a:gd name="connsiteX28" fmla="*/ 1453225 w 1744918"/>
                <a:gd name="connsiteY28" fmla="*/ 714685 h 2744796"/>
                <a:gd name="connsiteX29" fmla="*/ 1633831 w 1744918"/>
                <a:gd name="connsiteY29" fmla="*/ 551710 h 2744796"/>
                <a:gd name="connsiteX30" fmla="*/ 1703174 w 1744918"/>
                <a:gd name="connsiteY30" fmla="*/ 509791 h 2744796"/>
                <a:gd name="connsiteX31" fmla="*/ 1711009 w 1744918"/>
                <a:gd name="connsiteY31" fmla="*/ 633981 h 2744796"/>
                <a:gd name="connsiteX32" fmla="*/ 1743917 w 1744918"/>
                <a:gd name="connsiteY32" fmla="*/ 795782 h 2744796"/>
                <a:gd name="connsiteX33" fmla="*/ 1721978 w 1744918"/>
                <a:gd name="connsiteY33" fmla="*/ 957973 h 2744796"/>
                <a:gd name="connsiteX34" fmla="*/ 1660862 w 1744918"/>
                <a:gd name="connsiteY34" fmla="*/ 1311348 h 2744796"/>
                <a:gd name="connsiteX35" fmla="*/ 1618552 w 1744918"/>
                <a:gd name="connsiteY35" fmla="*/ 1567565 h 2744796"/>
                <a:gd name="connsiteX36" fmla="*/ 1597396 w 1744918"/>
                <a:gd name="connsiteY36" fmla="*/ 1695673 h 2744796"/>
                <a:gd name="connsiteX37" fmla="*/ 1636072 w 1744918"/>
                <a:gd name="connsiteY37" fmla="*/ 2744463 h 2744796"/>
                <a:gd name="connsiteX0" fmla="*/ 1636072 w 1744918"/>
                <a:gd name="connsiteY0" fmla="*/ 2744463 h 2744785"/>
                <a:gd name="connsiteX1" fmla="*/ 1019146 w 1744918"/>
                <a:gd name="connsiteY1" fmla="*/ 1807718 h 2744785"/>
                <a:gd name="connsiteX2" fmla="*/ 959989 w 1744918"/>
                <a:gd name="connsiteY2" fmla="*/ 1806935 h 2744785"/>
                <a:gd name="connsiteX3" fmla="*/ 964691 w 1744918"/>
                <a:gd name="connsiteY3" fmla="*/ 1694889 h 2744785"/>
                <a:gd name="connsiteX4" fmla="*/ 820912 w 1744918"/>
                <a:gd name="connsiteY4" fmla="*/ 1613793 h 2744785"/>
                <a:gd name="connsiteX5" fmla="*/ 395452 w 1744918"/>
                <a:gd name="connsiteY5" fmla="*/ 1453168 h 2744785"/>
                <a:gd name="connsiteX6" fmla="*/ 390359 w 1744918"/>
                <a:gd name="connsiteY6" fmla="*/ 1451601 h 2744785"/>
                <a:gd name="connsiteX7" fmla="*/ 196042 w 1744918"/>
                <a:gd name="connsiteY7" fmla="*/ 1350133 h 2744785"/>
                <a:gd name="connsiteX8" fmla="*/ 51871 w 1744918"/>
                <a:gd name="connsiteY8" fmla="*/ 1191859 h 2744785"/>
                <a:gd name="connsiteX9" fmla="*/ 6034 w 1744918"/>
                <a:gd name="connsiteY9" fmla="*/ 1120557 h 2744785"/>
                <a:gd name="connsiteX10" fmla="*/ 107502 w 1744918"/>
                <a:gd name="connsiteY10" fmla="*/ 827515 h 2744785"/>
                <a:gd name="connsiteX11" fmla="*/ 401720 w 1744918"/>
                <a:gd name="connsiteY11" fmla="*/ 469830 h 2744785"/>
                <a:gd name="connsiteX12" fmla="*/ 805241 w 1744918"/>
                <a:gd name="connsiteY12" fmla="*/ 8328 h 2744785"/>
                <a:gd name="connsiteX13" fmla="*/ 830314 w 1744918"/>
                <a:gd name="connsiteY13" fmla="*/ 8719 h 2744785"/>
                <a:gd name="connsiteX14" fmla="*/ 952546 w 1744918"/>
                <a:gd name="connsiteY14" fmla="*/ 125466 h 2744785"/>
                <a:gd name="connsiteX15" fmla="*/ 1092799 w 1744918"/>
                <a:gd name="connsiteY15" fmla="*/ 242605 h 2744785"/>
                <a:gd name="connsiteX16" fmla="*/ 1126099 w 1744918"/>
                <a:gd name="connsiteY16" fmla="*/ 282957 h 2744785"/>
                <a:gd name="connsiteX17" fmla="*/ 979578 w 1744918"/>
                <a:gd name="connsiteY17" fmla="*/ 589711 h 2744785"/>
                <a:gd name="connsiteX18" fmla="*/ 869883 w 1744918"/>
                <a:gd name="connsiteY18" fmla="*/ 706067 h 2744785"/>
                <a:gd name="connsiteX19" fmla="*/ 790354 w 1744918"/>
                <a:gd name="connsiteY19" fmla="*/ 860423 h 2744785"/>
                <a:gd name="connsiteX20" fmla="*/ 797406 w 1744918"/>
                <a:gd name="connsiteY20" fmla="*/ 874527 h 2744785"/>
                <a:gd name="connsiteX21" fmla="*/ 848727 w 1744918"/>
                <a:gd name="connsiteY21" fmla="*/ 846711 h 2744785"/>
                <a:gd name="connsiteX22" fmla="*/ 902791 w 1744918"/>
                <a:gd name="connsiteY22" fmla="*/ 688829 h 2744785"/>
                <a:gd name="connsiteX23" fmla="*/ 952154 w 1744918"/>
                <a:gd name="connsiteY23" fmla="*/ 665323 h 2744785"/>
                <a:gd name="connsiteX24" fmla="*/ 1325117 w 1744918"/>
                <a:gd name="connsiteY24" fmla="*/ 734666 h 2744785"/>
                <a:gd name="connsiteX25" fmla="*/ 1413265 w 1744918"/>
                <a:gd name="connsiteY25" fmla="*/ 771884 h 2744785"/>
                <a:gd name="connsiteX26" fmla="*/ 1421101 w 1744918"/>
                <a:gd name="connsiteY26" fmla="*/ 748769 h 2744785"/>
                <a:gd name="connsiteX27" fmla="*/ 1453225 w 1744918"/>
                <a:gd name="connsiteY27" fmla="*/ 714685 h 2744785"/>
                <a:gd name="connsiteX28" fmla="*/ 1633831 w 1744918"/>
                <a:gd name="connsiteY28" fmla="*/ 551710 h 2744785"/>
                <a:gd name="connsiteX29" fmla="*/ 1703174 w 1744918"/>
                <a:gd name="connsiteY29" fmla="*/ 509791 h 2744785"/>
                <a:gd name="connsiteX30" fmla="*/ 1711009 w 1744918"/>
                <a:gd name="connsiteY30" fmla="*/ 633981 h 2744785"/>
                <a:gd name="connsiteX31" fmla="*/ 1743917 w 1744918"/>
                <a:gd name="connsiteY31" fmla="*/ 795782 h 2744785"/>
                <a:gd name="connsiteX32" fmla="*/ 1721978 w 1744918"/>
                <a:gd name="connsiteY32" fmla="*/ 957973 h 2744785"/>
                <a:gd name="connsiteX33" fmla="*/ 1660862 w 1744918"/>
                <a:gd name="connsiteY33" fmla="*/ 1311348 h 2744785"/>
                <a:gd name="connsiteX34" fmla="*/ 1618552 w 1744918"/>
                <a:gd name="connsiteY34" fmla="*/ 1567565 h 2744785"/>
                <a:gd name="connsiteX35" fmla="*/ 1597396 w 1744918"/>
                <a:gd name="connsiteY35" fmla="*/ 1695673 h 2744785"/>
                <a:gd name="connsiteX36" fmla="*/ 1636072 w 1744918"/>
                <a:gd name="connsiteY36" fmla="*/ 2744463 h 2744785"/>
                <a:gd name="connsiteX0" fmla="*/ 1636072 w 1744918"/>
                <a:gd name="connsiteY0" fmla="*/ 2744463 h 2744787"/>
                <a:gd name="connsiteX1" fmla="*/ 959989 w 1744918"/>
                <a:gd name="connsiteY1" fmla="*/ 1806935 h 2744787"/>
                <a:gd name="connsiteX2" fmla="*/ 964691 w 1744918"/>
                <a:gd name="connsiteY2" fmla="*/ 1694889 h 2744787"/>
                <a:gd name="connsiteX3" fmla="*/ 820912 w 1744918"/>
                <a:gd name="connsiteY3" fmla="*/ 1613793 h 2744787"/>
                <a:gd name="connsiteX4" fmla="*/ 395452 w 1744918"/>
                <a:gd name="connsiteY4" fmla="*/ 1453168 h 2744787"/>
                <a:gd name="connsiteX5" fmla="*/ 390359 w 1744918"/>
                <a:gd name="connsiteY5" fmla="*/ 1451601 h 2744787"/>
                <a:gd name="connsiteX6" fmla="*/ 196042 w 1744918"/>
                <a:gd name="connsiteY6" fmla="*/ 1350133 h 2744787"/>
                <a:gd name="connsiteX7" fmla="*/ 51871 w 1744918"/>
                <a:gd name="connsiteY7" fmla="*/ 1191859 h 2744787"/>
                <a:gd name="connsiteX8" fmla="*/ 6034 w 1744918"/>
                <a:gd name="connsiteY8" fmla="*/ 1120557 h 2744787"/>
                <a:gd name="connsiteX9" fmla="*/ 107502 w 1744918"/>
                <a:gd name="connsiteY9" fmla="*/ 827515 h 2744787"/>
                <a:gd name="connsiteX10" fmla="*/ 401720 w 1744918"/>
                <a:gd name="connsiteY10" fmla="*/ 469830 h 2744787"/>
                <a:gd name="connsiteX11" fmla="*/ 805241 w 1744918"/>
                <a:gd name="connsiteY11" fmla="*/ 8328 h 2744787"/>
                <a:gd name="connsiteX12" fmla="*/ 830314 w 1744918"/>
                <a:gd name="connsiteY12" fmla="*/ 8719 h 2744787"/>
                <a:gd name="connsiteX13" fmla="*/ 952546 w 1744918"/>
                <a:gd name="connsiteY13" fmla="*/ 125466 h 2744787"/>
                <a:gd name="connsiteX14" fmla="*/ 1092799 w 1744918"/>
                <a:gd name="connsiteY14" fmla="*/ 242605 h 2744787"/>
                <a:gd name="connsiteX15" fmla="*/ 1126099 w 1744918"/>
                <a:gd name="connsiteY15" fmla="*/ 282957 h 2744787"/>
                <a:gd name="connsiteX16" fmla="*/ 979578 w 1744918"/>
                <a:gd name="connsiteY16" fmla="*/ 589711 h 2744787"/>
                <a:gd name="connsiteX17" fmla="*/ 869883 w 1744918"/>
                <a:gd name="connsiteY17" fmla="*/ 706067 h 2744787"/>
                <a:gd name="connsiteX18" fmla="*/ 790354 w 1744918"/>
                <a:gd name="connsiteY18" fmla="*/ 860423 h 2744787"/>
                <a:gd name="connsiteX19" fmla="*/ 797406 w 1744918"/>
                <a:gd name="connsiteY19" fmla="*/ 874527 h 2744787"/>
                <a:gd name="connsiteX20" fmla="*/ 848727 w 1744918"/>
                <a:gd name="connsiteY20" fmla="*/ 846711 h 2744787"/>
                <a:gd name="connsiteX21" fmla="*/ 902791 w 1744918"/>
                <a:gd name="connsiteY21" fmla="*/ 688829 h 2744787"/>
                <a:gd name="connsiteX22" fmla="*/ 952154 w 1744918"/>
                <a:gd name="connsiteY22" fmla="*/ 665323 h 2744787"/>
                <a:gd name="connsiteX23" fmla="*/ 1325117 w 1744918"/>
                <a:gd name="connsiteY23" fmla="*/ 734666 h 2744787"/>
                <a:gd name="connsiteX24" fmla="*/ 1413265 w 1744918"/>
                <a:gd name="connsiteY24" fmla="*/ 771884 h 2744787"/>
                <a:gd name="connsiteX25" fmla="*/ 1421101 w 1744918"/>
                <a:gd name="connsiteY25" fmla="*/ 748769 h 2744787"/>
                <a:gd name="connsiteX26" fmla="*/ 1453225 w 1744918"/>
                <a:gd name="connsiteY26" fmla="*/ 714685 h 2744787"/>
                <a:gd name="connsiteX27" fmla="*/ 1633831 w 1744918"/>
                <a:gd name="connsiteY27" fmla="*/ 551710 h 2744787"/>
                <a:gd name="connsiteX28" fmla="*/ 1703174 w 1744918"/>
                <a:gd name="connsiteY28" fmla="*/ 509791 h 2744787"/>
                <a:gd name="connsiteX29" fmla="*/ 1711009 w 1744918"/>
                <a:gd name="connsiteY29" fmla="*/ 633981 h 2744787"/>
                <a:gd name="connsiteX30" fmla="*/ 1743917 w 1744918"/>
                <a:gd name="connsiteY30" fmla="*/ 795782 h 2744787"/>
                <a:gd name="connsiteX31" fmla="*/ 1721978 w 1744918"/>
                <a:gd name="connsiteY31" fmla="*/ 957973 h 2744787"/>
                <a:gd name="connsiteX32" fmla="*/ 1660862 w 1744918"/>
                <a:gd name="connsiteY32" fmla="*/ 1311348 h 2744787"/>
                <a:gd name="connsiteX33" fmla="*/ 1618552 w 1744918"/>
                <a:gd name="connsiteY33" fmla="*/ 1567565 h 2744787"/>
                <a:gd name="connsiteX34" fmla="*/ 1597396 w 1744918"/>
                <a:gd name="connsiteY34" fmla="*/ 1695673 h 2744787"/>
                <a:gd name="connsiteX35" fmla="*/ 1636072 w 1744918"/>
                <a:gd name="connsiteY35" fmla="*/ 2744463 h 2744787"/>
                <a:gd name="connsiteX0" fmla="*/ 1636072 w 1744918"/>
                <a:gd name="connsiteY0" fmla="*/ 2744463 h 2800429"/>
                <a:gd name="connsiteX1" fmla="*/ 969485 w 1744918"/>
                <a:gd name="connsiteY1" fmla="*/ 2705866 h 2800429"/>
                <a:gd name="connsiteX2" fmla="*/ 964691 w 1744918"/>
                <a:gd name="connsiteY2" fmla="*/ 1694889 h 2800429"/>
                <a:gd name="connsiteX3" fmla="*/ 820912 w 1744918"/>
                <a:gd name="connsiteY3" fmla="*/ 1613793 h 2800429"/>
                <a:gd name="connsiteX4" fmla="*/ 395452 w 1744918"/>
                <a:gd name="connsiteY4" fmla="*/ 1453168 h 2800429"/>
                <a:gd name="connsiteX5" fmla="*/ 390359 w 1744918"/>
                <a:gd name="connsiteY5" fmla="*/ 1451601 h 2800429"/>
                <a:gd name="connsiteX6" fmla="*/ 196042 w 1744918"/>
                <a:gd name="connsiteY6" fmla="*/ 1350133 h 2800429"/>
                <a:gd name="connsiteX7" fmla="*/ 51871 w 1744918"/>
                <a:gd name="connsiteY7" fmla="*/ 1191859 h 2800429"/>
                <a:gd name="connsiteX8" fmla="*/ 6034 w 1744918"/>
                <a:gd name="connsiteY8" fmla="*/ 1120557 h 2800429"/>
                <a:gd name="connsiteX9" fmla="*/ 107502 w 1744918"/>
                <a:gd name="connsiteY9" fmla="*/ 827515 h 2800429"/>
                <a:gd name="connsiteX10" fmla="*/ 401720 w 1744918"/>
                <a:gd name="connsiteY10" fmla="*/ 469830 h 2800429"/>
                <a:gd name="connsiteX11" fmla="*/ 805241 w 1744918"/>
                <a:gd name="connsiteY11" fmla="*/ 8328 h 2800429"/>
                <a:gd name="connsiteX12" fmla="*/ 830314 w 1744918"/>
                <a:gd name="connsiteY12" fmla="*/ 8719 h 2800429"/>
                <a:gd name="connsiteX13" fmla="*/ 952546 w 1744918"/>
                <a:gd name="connsiteY13" fmla="*/ 125466 h 2800429"/>
                <a:gd name="connsiteX14" fmla="*/ 1092799 w 1744918"/>
                <a:gd name="connsiteY14" fmla="*/ 242605 h 2800429"/>
                <a:gd name="connsiteX15" fmla="*/ 1126099 w 1744918"/>
                <a:gd name="connsiteY15" fmla="*/ 282957 h 2800429"/>
                <a:gd name="connsiteX16" fmla="*/ 979578 w 1744918"/>
                <a:gd name="connsiteY16" fmla="*/ 589711 h 2800429"/>
                <a:gd name="connsiteX17" fmla="*/ 869883 w 1744918"/>
                <a:gd name="connsiteY17" fmla="*/ 706067 h 2800429"/>
                <a:gd name="connsiteX18" fmla="*/ 790354 w 1744918"/>
                <a:gd name="connsiteY18" fmla="*/ 860423 h 2800429"/>
                <a:gd name="connsiteX19" fmla="*/ 797406 w 1744918"/>
                <a:gd name="connsiteY19" fmla="*/ 874527 h 2800429"/>
                <a:gd name="connsiteX20" fmla="*/ 848727 w 1744918"/>
                <a:gd name="connsiteY20" fmla="*/ 846711 h 2800429"/>
                <a:gd name="connsiteX21" fmla="*/ 902791 w 1744918"/>
                <a:gd name="connsiteY21" fmla="*/ 688829 h 2800429"/>
                <a:gd name="connsiteX22" fmla="*/ 952154 w 1744918"/>
                <a:gd name="connsiteY22" fmla="*/ 665323 h 2800429"/>
                <a:gd name="connsiteX23" fmla="*/ 1325117 w 1744918"/>
                <a:gd name="connsiteY23" fmla="*/ 734666 h 2800429"/>
                <a:gd name="connsiteX24" fmla="*/ 1413265 w 1744918"/>
                <a:gd name="connsiteY24" fmla="*/ 771884 h 2800429"/>
                <a:gd name="connsiteX25" fmla="*/ 1421101 w 1744918"/>
                <a:gd name="connsiteY25" fmla="*/ 748769 h 2800429"/>
                <a:gd name="connsiteX26" fmla="*/ 1453225 w 1744918"/>
                <a:gd name="connsiteY26" fmla="*/ 714685 h 2800429"/>
                <a:gd name="connsiteX27" fmla="*/ 1633831 w 1744918"/>
                <a:gd name="connsiteY27" fmla="*/ 551710 h 2800429"/>
                <a:gd name="connsiteX28" fmla="*/ 1703174 w 1744918"/>
                <a:gd name="connsiteY28" fmla="*/ 509791 h 2800429"/>
                <a:gd name="connsiteX29" fmla="*/ 1711009 w 1744918"/>
                <a:gd name="connsiteY29" fmla="*/ 633981 h 2800429"/>
                <a:gd name="connsiteX30" fmla="*/ 1743917 w 1744918"/>
                <a:gd name="connsiteY30" fmla="*/ 795782 h 2800429"/>
                <a:gd name="connsiteX31" fmla="*/ 1721978 w 1744918"/>
                <a:gd name="connsiteY31" fmla="*/ 957973 h 2800429"/>
                <a:gd name="connsiteX32" fmla="*/ 1660862 w 1744918"/>
                <a:gd name="connsiteY32" fmla="*/ 1311348 h 2800429"/>
                <a:gd name="connsiteX33" fmla="*/ 1618552 w 1744918"/>
                <a:gd name="connsiteY33" fmla="*/ 1567565 h 2800429"/>
                <a:gd name="connsiteX34" fmla="*/ 1597396 w 1744918"/>
                <a:gd name="connsiteY34" fmla="*/ 1695673 h 2800429"/>
                <a:gd name="connsiteX35" fmla="*/ 1636072 w 1744918"/>
                <a:gd name="connsiteY35" fmla="*/ 2744463 h 2800429"/>
                <a:gd name="connsiteX0" fmla="*/ 1636072 w 1744918"/>
                <a:gd name="connsiteY0" fmla="*/ 2744463 h 2748763"/>
                <a:gd name="connsiteX1" fmla="*/ 969485 w 1744918"/>
                <a:gd name="connsiteY1" fmla="*/ 2705866 h 2748763"/>
                <a:gd name="connsiteX2" fmla="*/ 964691 w 1744918"/>
                <a:gd name="connsiteY2" fmla="*/ 1694889 h 2748763"/>
                <a:gd name="connsiteX3" fmla="*/ 820912 w 1744918"/>
                <a:gd name="connsiteY3" fmla="*/ 1613793 h 2748763"/>
                <a:gd name="connsiteX4" fmla="*/ 395452 w 1744918"/>
                <a:gd name="connsiteY4" fmla="*/ 1453168 h 2748763"/>
                <a:gd name="connsiteX5" fmla="*/ 390359 w 1744918"/>
                <a:gd name="connsiteY5" fmla="*/ 1451601 h 2748763"/>
                <a:gd name="connsiteX6" fmla="*/ 196042 w 1744918"/>
                <a:gd name="connsiteY6" fmla="*/ 1350133 h 2748763"/>
                <a:gd name="connsiteX7" fmla="*/ 51871 w 1744918"/>
                <a:gd name="connsiteY7" fmla="*/ 1191859 h 2748763"/>
                <a:gd name="connsiteX8" fmla="*/ 6034 w 1744918"/>
                <a:gd name="connsiteY8" fmla="*/ 1120557 h 2748763"/>
                <a:gd name="connsiteX9" fmla="*/ 107502 w 1744918"/>
                <a:gd name="connsiteY9" fmla="*/ 827515 h 2748763"/>
                <a:gd name="connsiteX10" fmla="*/ 401720 w 1744918"/>
                <a:gd name="connsiteY10" fmla="*/ 469830 h 2748763"/>
                <a:gd name="connsiteX11" fmla="*/ 805241 w 1744918"/>
                <a:gd name="connsiteY11" fmla="*/ 8328 h 2748763"/>
                <a:gd name="connsiteX12" fmla="*/ 830314 w 1744918"/>
                <a:gd name="connsiteY12" fmla="*/ 8719 h 2748763"/>
                <a:gd name="connsiteX13" fmla="*/ 952546 w 1744918"/>
                <a:gd name="connsiteY13" fmla="*/ 125466 h 2748763"/>
                <a:gd name="connsiteX14" fmla="*/ 1092799 w 1744918"/>
                <a:gd name="connsiteY14" fmla="*/ 242605 h 2748763"/>
                <a:gd name="connsiteX15" fmla="*/ 1126099 w 1744918"/>
                <a:gd name="connsiteY15" fmla="*/ 282957 h 2748763"/>
                <a:gd name="connsiteX16" fmla="*/ 979578 w 1744918"/>
                <a:gd name="connsiteY16" fmla="*/ 589711 h 2748763"/>
                <a:gd name="connsiteX17" fmla="*/ 869883 w 1744918"/>
                <a:gd name="connsiteY17" fmla="*/ 706067 h 2748763"/>
                <a:gd name="connsiteX18" fmla="*/ 790354 w 1744918"/>
                <a:gd name="connsiteY18" fmla="*/ 860423 h 2748763"/>
                <a:gd name="connsiteX19" fmla="*/ 797406 w 1744918"/>
                <a:gd name="connsiteY19" fmla="*/ 874527 h 2748763"/>
                <a:gd name="connsiteX20" fmla="*/ 848727 w 1744918"/>
                <a:gd name="connsiteY20" fmla="*/ 846711 h 2748763"/>
                <a:gd name="connsiteX21" fmla="*/ 902791 w 1744918"/>
                <a:gd name="connsiteY21" fmla="*/ 688829 h 2748763"/>
                <a:gd name="connsiteX22" fmla="*/ 952154 w 1744918"/>
                <a:gd name="connsiteY22" fmla="*/ 665323 h 2748763"/>
                <a:gd name="connsiteX23" fmla="*/ 1325117 w 1744918"/>
                <a:gd name="connsiteY23" fmla="*/ 734666 h 2748763"/>
                <a:gd name="connsiteX24" fmla="*/ 1413265 w 1744918"/>
                <a:gd name="connsiteY24" fmla="*/ 771884 h 2748763"/>
                <a:gd name="connsiteX25" fmla="*/ 1421101 w 1744918"/>
                <a:gd name="connsiteY25" fmla="*/ 748769 h 2748763"/>
                <a:gd name="connsiteX26" fmla="*/ 1453225 w 1744918"/>
                <a:gd name="connsiteY26" fmla="*/ 714685 h 2748763"/>
                <a:gd name="connsiteX27" fmla="*/ 1633831 w 1744918"/>
                <a:gd name="connsiteY27" fmla="*/ 551710 h 2748763"/>
                <a:gd name="connsiteX28" fmla="*/ 1703174 w 1744918"/>
                <a:gd name="connsiteY28" fmla="*/ 509791 h 2748763"/>
                <a:gd name="connsiteX29" fmla="*/ 1711009 w 1744918"/>
                <a:gd name="connsiteY29" fmla="*/ 633981 h 2748763"/>
                <a:gd name="connsiteX30" fmla="*/ 1743917 w 1744918"/>
                <a:gd name="connsiteY30" fmla="*/ 795782 h 2748763"/>
                <a:gd name="connsiteX31" fmla="*/ 1721978 w 1744918"/>
                <a:gd name="connsiteY31" fmla="*/ 957973 h 2748763"/>
                <a:gd name="connsiteX32" fmla="*/ 1660862 w 1744918"/>
                <a:gd name="connsiteY32" fmla="*/ 1311348 h 2748763"/>
                <a:gd name="connsiteX33" fmla="*/ 1618552 w 1744918"/>
                <a:gd name="connsiteY33" fmla="*/ 1567565 h 2748763"/>
                <a:gd name="connsiteX34" fmla="*/ 1597396 w 1744918"/>
                <a:gd name="connsiteY34" fmla="*/ 1695673 h 2748763"/>
                <a:gd name="connsiteX35" fmla="*/ 1636072 w 1744918"/>
                <a:gd name="connsiteY35" fmla="*/ 2744463 h 2748763"/>
                <a:gd name="connsiteX0" fmla="*/ 1632907 w 1744918"/>
                <a:gd name="connsiteY0" fmla="*/ 2725471 h 2731694"/>
                <a:gd name="connsiteX1" fmla="*/ 969485 w 1744918"/>
                <a:gd name="connsiteY1" fmla="*/ 2705866 h 2731694"/>
                <a:gd name="connsiteX2" fmla="*/ 964691 w 1744918"/>
                <a:gd name="connsiteY2" fmla="*/ 1694889 h 2731694"/>
                <a:gd name="connsiteX3" fmla="*/ 820912 w 1744918"/>
                <a:gd name="connsiteY3" fmla="*/ 1613793 h 2731694"/>
                <a:gd name="connsiteX4" fmla="*/ 395452 w 1744918"/>
                <a:gd name="connsiteY4" fmla="*/ 1453168 h 2731694"/>
                <a:gd name="connsiteX5" fmla="*/ 390359 w 1744918"/>
                <a:gd name="connsiteY5" fmla="*/ 1451601 h 2731694"/>
                <a:gd name="connsiteX6" fmla="*/ 196042 w 1744918"/>
                <a:gd name="connsiteY6" fmla="*/ 1350133 h 2731694"/>
                <a:gd name="connsiteX7" fmla="*/ 51871 w 1744918"/>
                <a:gd name="connsiteY7" fmla="*/ 1191859 h 2731694"/>
                <a:gd name="connsiteX8" fmla="*/ 6034 w 1744918"/>
                <a:gd name="connsiteY8" fmla="*/ 1120557 h 2731694"/>
                <a:gd name="connsiteX9" fmla="*/ 107502 w 1744918"/>
                <a:gd name="connsiteY9" fmla="*/ 827515 h 2731694"/>
                <a:gd name="connsiteX10" fmla="*/ 401720 w 1744918"/>
                <a:gd name="connsiteY10" fmla="*/ 469830 h 2731694"/>
                <a:gd name="connsiteX11" fmla="*/ 805241 w 1744918"/>
                <a:gd name="connsiteY11" fmla="*/ 8328 h 2731694"/>
                <a:gd name="connsiteX12" fmla="*/ 830314 w 1744918"/>
                <a:gd name="connsiteY12" fmla="*/ 8719 h 2731694"/>
                <a:gd name="connsiteX13" fmla="*/ 952546 w 1744918"/>
                <a:gd name="connsiteY13" fmla="*/ 125466 h 2731694"/>
                <a:gd name="connsiteX14" fmla="*/ 1092799 w 1744918"/>
                <a:gd name="connsiteY14" fmla="*/ 242605 h 2731694"/>
                <a:gd name="connsiteX15" fmla="*/ 1126099 w 1744918"/>
                <a:gd name="connsiteY15" fmla="*/ 282957 h 2731694"/>
                <a:gd name="connsiteX16" fmla="*/ 979578 w 1744918"/>
                <a:gd name="connsiteY16" fmla="*/ 589711 h 2731694"/>
                <a:gd name="connsiteX17" fmla="*/ 869883 w 1744918"/>
                <a:gd name="connsiteY17" fmla="*/ 706067 h 2731694"/>
                <a:gd name="connsiteX18" fmla="*/ 790354 w 1744918"/>
                <a:gd name="connsiteY18" fmla="*/ 860423 h 2731694"/>
                <a:gd name="connsiteX19" fmla="*/ 797406 w 1744918"/>
                <a:gd name="connsiteY19" fmla="*/ 874527 h 2731694"/>
                <a:gd name="connsiteX20" fmla="*/ 848727 w 1744918"/>
                <a:gd name="connsiteY20" fmla="*/ 846711 h 2731694"/>
                <a:gd name="connsiteX21" fmla="*/ 902791 w 1744918"/>
                <a:gd name="connsiteY21" fmla="*/ 688829 h 2731694"/>
                <a:gd name="connsiteX22" fmla="*/ 952154 w 1744918"/>
                <a:gd name="connsiteY22" fmla="*/ 665323 h 2731694"/>
                <a:gd name="connsiteX23" fmla="*/ 1325117 w 1744918"/>
                <a:gd name="connsiteY23" fmla="*/ 734666 h 2731694"/>
                <a:gd name="connsiteX24" fmla="*/ 1413265 w 1744918"/>
                <a:gd name="connsiteY24" fmla="*/ 771884 h 2731694"/>
                <a:gd name="connsiteX25" fmla="*/ 1421101 w 1744918"/>
                <a:gd name="connsiteY25" fmla="*/ 748769 h 2731694"/>
                <a:gd name="connsiteX26" fmla="*/ 1453225 w 1744918"/>
                <a:gd name="connsiteY26" fmla="*/ 714685 h 2731694"/>
                <a:gd name="connsiteX27" fmla="*/ 1633831 w 1744918"/>
                <a:gd name="connsiteY27" fmla="*/ 551710 h 2731694"/>
                <a:gd name="connsiteX28" fmla="*/ 1703174 w 1744918"/>
                <a:gd name="connsiteY28" fmla="*/ 509791 h 2731694"/>
                <a:gd name="connsiteX29" fmla="*/ 1711009 w 1744918"/>
                <a:gd name="connsiteY29" fmla="*/ 633981 h 2731694"/>
                <a:gd name="connsiteX30" fmla="*/ 1743917 w 1744918"/>
                <a:gd name="connsiteY30" fmla="*/ 795782 h 2731694"/>
                <a:gd name="connsiteX31" fmla="*/ 1721978 w 1744918"/>
                <a:gd name="connsiteY31" fmla="*/ 957973 h 2731694"/>
                <a:gd name="connsiteX32" fmla="*/ 1660862 w 1744918"/>
                <a:gd name="connsiteY32" fmla="*/ 1311348 h 2731694"/>
                <a:gd name="connsiteX33" fmla="*/ 1618552 w 1744918"/>
                <a:gd name="connsiteY33" fmla="*/ 1567565 h 2731694"/>
                <a:gd name="connsiteX34" fmla="*/ 1597396 w 1744918"/>
                <a:gd name="connsiteY34" fmla="*/ 1695673 h 2731694"/>
                <a:gd name="connsiteX35" fmla="*/ 1632907 w 1744918"/>
                <a:gd name="connsiteY35" fmla="*/ 2725471 h 2731694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597396 w 1744918"/>
                <a:gd name="connsiteY34" fmla="*/ 1695673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635379 w 1744918"/>
                <a:gd name="connsiteY34" fmla="*/ 2097660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54232 w 1744918"/>
                <a:gd name="connsiteY0" fmla="*/ 2917395 h 2918586"/>
                <a:gd name="connsiteX1" fmla="*/ 966320 w 1744918"/>
                <a:gd name="connsiteY1" fmla="*/ 2721693 h 2918586"/>
                <a:gd name="connsiteX2" fmla="*/ 1012095 w 1744918"/>
                <a:gd name="connsiteY2" fmla="*/ 2124310 h 2918586"/>
                <a:gd name="connsiteX3" fmla="*/ 964691 w 1744918"/>
                <a:gd name="connsiteY3" fmla="*/ 1694889 h 2918586"/>
                <a:gd name="connsiteX4" fmla="*/ 820912 w 1744918"/>
                <a:gd name="connsiteY4" fmla="*/ 1613793 h 2918586"/>
                <a:gd name="connsiteX5" fmla="*/ 395452 w 1744918"/>
                <a:gd name="connsiteY5" fmla="*/ 1453168 h 2918586"/>
                <a:gd name="connsiteX6" fmla="*/ 390359 w 1744918"/>
                <a:gd name="connsiteY6" fmla="*/ 1451601 h 2918586"/>
                <a:gd name="connsiteX7" fmla="*/ 196042 w 1744918"/>
                <a:gd name="connsiteY7" fmla="*/ 1350133 h 2918586"/>
                <a:gd name="connsiteX8" fmla="*/ 51871 w 1744918"/>
                <a:gd name="connsiteY8" fmla="*/ 1191859 h 2918586"/>
                <a:gd name="connsiteX9" fmla="*/ 6034 w 1744918"/>
                <a:gd name="connsiteY9" fmla="*/ 1120557 h 2918586"/>
                <a:gd name="connsiteX10" fmla="*/ 107502 w 1744918"/>
                <a:gd name="connsiteY10" fmla="*/ 827515 h 2918586"/>
                <a:gd name="connsiteX11" fmla="*/ 401720 w 1744918"/>
                <a:gd name="connsiteY11" fmla="*/ 469830 h 2918586"/>
                <a:gd name="connsiteX12" fmla="*/ 805241 w 1744918"/>
                <a:gd name="connsiteY12" fmla="*/ 8328 h 2918586"/>
                <a:gd name="connsiteX13" fmla="*/ 830314 w 1744918"/>
                <a:gd name="connsiteY13" fmla="*/ 8719 h 2918586"/>
                <a:gd name="connsiteX14" fmla="*/ 952546 w 1744918"/>
                <a:gd name="connsiteY14" fmla="*/ 125466 h 2918586"/>
                <a:gd name="connsiteX15" fmla="*/ 1092799 w 1744918"/>
                <a:gd name="connsiteY15" fmla="*/ 242605 h 2918586"/>
                <a:gd name="connsiteX16" fmla="*/ 1126099 w 1744918"/>
                <a:gd name="connsiteY16" fmla="*/ 282957 h 2918586"/>
                <a:gd name="connsiteX17" fmla="*/ 979578 w 1744918"/>
                <a:gd name="connsiteY17" fmla="*/ 589711 h 2918586"/>
                <a:gd name="connsiteX18" fmla="*/ 869883 w 1744918"/>
                <a:gd name="connsiteY18" fmla="*/ 706067 h 2918586"/>
                <a:gd name="connsiteX19" fmla="*/ 790354 w 1744918"/>
                <a:gd name="connsiteY19" fmla="*/ 860423 h 2918586"/>
                <a:gd name="connsiteX20" fmla="*/ 797406 w 1744918"/>
                <a:gd name="connsiteY20" fmla="*/ 874527 h 2918586"/>
                <a:gd name="connsiteX21" fmla="*/ 848727 w 1744918"/>
                <a:gd name="connsiteY21" fmla="*/ 846711 h 2918586"/>
                <a:gd name="connsiteX22" fmla="*/ 902791 w 1744918"/>
                <a:gd name="connsiteY22" fmla="*/ 688829 h 2918586"/>
                <a:gd name="connsiteX23" fmla="*/ 952154 w 1744918"/>
                <a:gd name="connsiteY23" fmla="*/ 665323 h 2918586"/>
                <a:gd name="connsiteX24" fmla="*/ 1325117 w 1744918"/>
                <a:gd name="connsiteY24" fmla="*/ 734666 h 2918586"/>
                <a:gd name="connsiteX25" fmla="*/ 1413265 w 1744918"/>
                <a:gd name="connsiteY25" fmla="*/ 771884 h 2918586"/>
                <a:gd name="connsiteX26" fmla="*/ 1421101 w 1744918"/>
                <a:gd name="connsiteY26" fmla="*/ 748769 h 2918586"/>
                <a:gd name="connsiteX27" fmla="*/ 1453225 w 1744918"/>
                <a:gd name="connsiteY27" fmla="*/ 714685 h 2918586"/>
                <a:gd name="connsiteX28" fmla="*/ 1633831 w 1744918"/>
                <a:gd name="connsiteY28" fmla="*/ 551710 h 2918586"/>
                <a:gd name="connsiteX29" fmla="*/ 1703174 w 1744918"/>
                <a:gd name="connsiteY29" fmla="*/ 509791 h 2918586"/>
                <a:gd name="connsiteX30" fmla="*/ 1711009 w 1744918"/>
                <a:gd name="connsiteY30" fmla="*/ 633981 h 2918586"/>
                <a:gd name="connsiteX31" fmla="*/ 1743917 w 1744918"/>
                <a:gd name="connsiteY31" fmla="*/ 795782 h 2918586"/>
                <a:gd name="connsiteX32" fmla="*/ 1721978 w 1744918"/>
                <a:gd name="connsiteY32" fmla="*/ 957973 h 2918586"/>
                <a:gd name="connsiteX33" fmla="*/ 1660862 w 1744918"/>
                <a:gd name="connsiteY33" fmla="*/ 1311348 h 2918586"/>
                <a:gd name="connsiteX34" fmla="*/ 1618552 w 1744918"/>
                <a:gd name="connsiteY34" fmla="*/ 1567565 h 2918586"/>
                <a:gd name="connsiteX35" fmla="*/ 1635379 w 1744918"/>
                <a:gd name="connsiteY35" fmla="*/ 2097660 h 2918586"/>
                <a:gd name="connsiteX36" fmla="*/ 1654232 w 1744918"/>
                <a:gd name="connsiteY36" fmla="*/ 2917395 h 2918586"/>
                <a:gd name="connsiteX0" fmla="*/ 1654232 w 1744918"/>
                <a:gd name="connsiteY0" fmla="*/ 2917395 h 2929898"/>
                <a:gd name="connsiteX1" fmla="*/ 980537 w 1744918"/>
                <a:gd name="connsiteY1" fmla="*/ 2920726 h 2929898"/>
                <a:gd name="connsiteX2" fmla="*/ 1012095 w 1744918"/>
                <a:gd name="connsiteY2" fmla="*/ 2124310 h 2929898"/>
                <a:gd name="connsiteX3" fmla="*/ 964691 w 1744918"/>
                <a:gd name="connsiteY3" fmla="*/ 1694889 h 2929898"/>
                <a:gd name="connsiteX4" fmla="*/ 820912 w 1744918"/>
                <a:gd name="connsiteY4" fmla="*/ 1613793 h 2929898"/>
                <a:gd name="connsiteX5" fmla="*/ 395452 w 1744918"/>
                <a:gd name="connsiteY5" fmla="*/ 1453168 h 2929898"/>
                <a:gd name="connsiteX6" fmla="*/ 390359 w 1744918"/>
                <a:gd name="connsiteY6" fmla="*/ 1451601 h 2929898"/>
                <a:gd name="connsiteX7" fmla="*/ 196042 w 1744918"/>
                <a:gd name="connsiteY7" fmla="*/ 1350133 h 2929898"/>
                <a:gd name="connsiteX8" fmla="*/ 51871 w 1744918"/>
                <a:gd name="connsiteY8" fmla="*/ 1191859 h 2929898"/>
                <a:gd name="connsiteX9" fmla="*/ 6034 w 1744918"/>
                <a:gd name="connsiteY9" fmla="*/ 1120557 h 2929898"/>
                <a:gd name="connsiteX10" fmla="*/ 107502 w 1744918"/>
                <a:gd name="connsiteY10" fmla="*/ 827515 h 2929898"/>
                <a:gd name="connsiteX11" fmla="*/ 401720 w 1744918"/>
                <a:gd name="connsiteY11" fmla="*/ 469830 h 2929898"/>
                <a:gd name="connsiteX12" fmla="*/ 805241 w 1744918"/>
                <a:gd name="connsiteY12" fmla="*/ 8328 h 2929898"/>
                <a:gd name="connsiteX13" fmla="*/ 830314 w 1744918"/>
                <a:gd name="connsiteY13" fmla="*/ 8719 h 2929898"/>
                <a:gd name="connsiteX14" fmla="*/ 952546 w 1744918"/>
                <a:gd name="connsiteY14" fmla="*/ 125466 h 2929898"/>
                <a:gd name="connsiteX15" fmla="*/ 1092799 w 1744918"/>
                <a:gd name="connsiteY15" fmla="*/ 242605 h 2929898"/>
                <a:gd name="connsiteX16" fmla="*/ 1126099 w 1744918"/>
                <a:gd name="connsiteY16" fmla="*/ 282957 h 2929898"/>
                <a:gd name="connsiteX17" fmla="*/ 979578 w 1744918"/>
                <a:gd name="connsiteY17" fmla="*/ 589711 h 2929898"/>
                <a:gd name="connsiteX18" fmla="*/ 869883 w 1744918"/>
                <a:gd name="connsiteY18" fmla="*/ 706067 h 2929898"/>
                <a:gd name="connsiteX19" fmla="*/ 790354 w 1744918"/>
                <a:gd name="connsiteY19" fmla="*/ 860423 h 2929898"/>
                <a:gd name="connsiteX20" fmla="*/ 797406 w 1744918"/>
                <a:gd name="connsiteY20" fmla="*/ 874527 h 2929898"/>
                <a:gd name="connsiteX21" fmla="*/ 848727 w 1744918"/>
                <a:gd name="connsiteY21" fmla="*/ 846711 h 2929898"/>
                <a:gd name="connsiteX22" fmla="*/ 902791 w 1744918"/>
                <a:gd name="connsiteY22" fmla="*/ 688829 h 2929898"/>
                <a:gd name="connsiteX23" fmla="*/ 952154 w 1744918"/>
                <a:gd name="connsiteY23" fmla="*/ 665323 h 2929898"/>
                <a:gd name="connsiteX24" fmla="*/ 1325117 w 1744918"/>
                <a:gd name="connsiteY24" fmla="*/ 734666 h 2929898"/>
                <a:gd name="connsiteX25" fmla="*/ 1413265 w 1744918"/>
                <a:gd name="connsiteY25" fmla="*/ 771884 h 2929898"/>
                <a:gd name="connsiteX26" fmla="*/ 1421101 w 1744918"/>
                <a:gd name="connsiteY26" fmla="*/ 748769 h 2929898"/>
                <a:gd name="connsiteX27" fmla="*/ 1453225 w 1744918"/>
                <a:gd name="connsiteY27" fmla="*/ 714685 h 2929898"/>
                <a:gd name="connsiteX28" fmla="*/ 1633831 w 1744918"/>
                <a:gd name="connsiteY28" fmla="*/ 551710 h 2929898"/>
                <a:gd name="connsiteX29" fmla="*/ 1703174 w 1744918"/>
                <a:gd name="connsiteY29" fmla="*/ 509791 h 2929898"/>
                <a:gd name="connsiteX30" fmla="*/ 1711009 w 1744918"/>
                <a:gd name="connsiteY30" fmla="*/ 633981 h 2929898"/>
                <a:gd name="connsiteX31" fmla="*/ 1743917 w 1744918"/>
                <a:gd name="connsiteY31" fmla="*/ 795782 h 2929898"/>
                <a:gd name="connsiteX32" fmla="*/ 1721978 w 1744918"/>
                <a:gd name="connsiteY32" fmla="*/ 957973 h 2929898"/>
                <a:gd name="connsiteX33" fmla="*/ 1660862 w 1744918"/>
                <a:gd name="connsiteY33" fmla="*/ 1311348 h 2929898"/>
                <a:gd name="connsiteX34" fmla="*/ 1618552 w 1744918"/>
                <a:gd name="connsiteY34" fmla="*/ 1567565 h 2929898"/>
                <a:gd name="connsiteX35" fmla="*/ 1635379 w 1744918"/>
                <a:gd name="connsiteY35" fmla="*/ 2097660 h 2929898"/>
                <a:gd name="connsiteX36" fmla="*/ 1654232 w 1744918"/>
                <a:gd name="connsiteY36" fmla="*/ 2917395 h 292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44918" h="2929898">
                  <a:moveTo>
                    <a:pt x="1654232" y="2917395"/>
                  </a:moveTo>
                  <a:cubicBezTo>
                    <a:pt x="1547997" y="2935939"/>
                    <a:pt x="1250696" y="2931062"/>
                    <a:pt x="980537" y="2920726"/>
                  </a:cubicBezTo>
                  <a:cubicBezTo>
                    <a:pt x="999986" y="2775164"/>
                    <a:pt x="1012366" y="2295444"/>
                    <a:pt x="1012095" y="2124310"/>
                  </a:cubicBezTo>
                  <a:cubicBezTo>
                    <a:pt x="1002328" y="2019646"/>
                    <a:pt x="986532" y="1782085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lnTo>
                    <a:pt x="1660862" y="1311348"/>
                  </a:lnTo>
                  <a:cubicBezTo>
                    <a:pt x="1646367" y="1396754"/>
                    <a:pt x="1632655" y="1482159"/>
                    <a:pt x="1618552" y="1567565"/>
                  </a:cubicBezTo>
                  <a:lnTo>
                    <a:pt x="1635379" y="2097660"/>
                  </a:lnTo>
                  <a:cubicBezTo>
                    <a:pt x="1631461" y="2125084"/>
                    <a:pt x="1678521" y="2896631"/>
                    <a:pt x="1654232" y="2917395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2">
              <a:extLst>
                <a:ext uri="{FF2B5EF4-FFF2-40B4-BE49-F238E27FC236}">
                  <a16:creationId xmlns:a16="http://schemas.microsoft.com/office/drawing/2014/main" id="{016C4BA0-1173-4903-965A-C782B7C53609}"/>
                </a:ext>
              </a:extLst>
            </p:cNvPr>
            <p:cNvSpPr/>
            <p:nvPr/>
          </p:nvSpPr>
          <p:spPr>
            <a:xfrm>
              <a:off x="5368635" y="3276678"/>
              <a:ext cx="2303827" cy="3865831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  <a:gd name="connsiteX0" fmla="*/ 782411 w 1722566"/>
                <a:gd name="connsiteY0" fmla="*/ 1769183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2411 w 1722566"/>
                <a:gd name="connsiteY44" fmla="*/ 1769183 h 2684332"/>
                <a:gd name="connsiteX0" fmla="*/ 788742 w 1722566"/>
                <a:gd name="connsiteY0" fmla="*/ 1930611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715750"/>
                <a:gd name="connsiteX1" fmla="*/ 795819 w 1722566"/>
                <a:gd name="connsiteY1" fmla="*/ 2260188 h 2715750"/>
                <a:gd name="connsiteX2" fmla="*/ 876181 w 1722566"/>
                <a:gd name="connsiteY2" fmla="*/ 2684333 h 2715750"/>
                <a:gd name="connsiteX3" fmla="*/ 393598 w 1722566"/>
                <a:gd name="connsiteY3" fmla="*/ 2684332 h 2715750"/>
                <a:gd name="connsiteX4" fmla="*/ 283690 w 1722566"/>
                <a:gd name="connsiteY4" fmla="*/ 1751553 h 2715750"/>
                <a:gd name="connsiteX5" fmla="*/ 215130 w 1722566"/>
                <a:gd name="connsiteY5" fmla="*/ 1500821 h 2715750"/>
                <a:gd name="connsiteX6" fmla="*/ 35309 w 1722566"/>
                <a:gd name="connsiteY6" fmla="*/ 852445 h 2715750"/>
                <a:gd name="connsiteX7" fmla="*/ 4751 w 1722566"/>
                <a:gd name="connsiteY7" fmla="*/ 753720 h 2715750"/>
                <a:gd name="connsiteX8" fmla="*/ 50 w 1722566"/>
                <a:gd name="connsiteY8" fmla="*/ 725904 h 2715750"/>
                <a:gd name="connsiteX9" fmla="*/ 50 w 1722566"/>
                <a:gd name="connsiteY9" fmla="*/ 482224 h 2715750"/>
                <a:gd name="connsiteX10" fmla="*/ 1617 w 1722566"/>
                <a:gd name="connsiteY10" fmla="*/ 467337 h 2715750"/>
                <a:gd name="connsiteX11" fmla="*/ 15329 w 1722566"/>
                <a:gd name="connsiteY11" fmla="*/ 466945 h 2715750"/>
                <a:gd name="connsiteX12" fmla="*/ 34525 w 1722566"/>
                <a:gd name="connsiteY12" fmla="*/ 484183 h 2715750"/>
                <a:gd name="connsiteX13" fmla="*/ 158324 w 1722566"/>
                <a:gd name="connsiteY13" fmla="*/ 602497 h 2715750"/>
                <a:gd name="connsiteX14" fmla="*/ 184181 w 1722566"/>
                <a:gd name="connsiteY14" fmla="*/ 631488 h 2715750"/>
                <a:gd name="connsiteX15" fmla="*/ 214739 w 1722566"/>
                <a:gd name="connsiteY15" fmla="*/ 624828 h 2715750"/>
                <a:gd name="connsiteX16" fmla="*/ 316598 w 1722566"/>
                <a:gd name="connsiteY16" fmla="*/ 603281 h 2715750"/>
                <a:gd name="connsiteX17" fmla="*/ 494461 w 1722566"/>
                <a:gd name="connsiteY17" fmla="*/ 579383 h 2715750"/>
                <a:gd name="connsiteX18" fmla="*/ 634714 w 1722566"/>
                <a:gd name="connsiteY18" fmla="*/ 540598 h 2715750"/>
                <a:gd name="connsiteX19" fmla="*/ 749894 w 1722566"/>
                <a:gd name="connsiteY19" fmla="*/ 584084 h 2715750"/>
                <a:gd name="connsiteX20" fmla="*/ 801215 w 1722566"/>
                <a:gd name="connsiteY20" fmla="*/ 721203 h 2715750"/>
                <a:gd name="connsiteX21" fmla="*/ 805525 w 1722566"/>
                <a:gd name="connsiteY21" fmla="*/ 738441 h 2715750"/>
                <a:gd name="connsiteX22" fmla="*/ 828247 w 1722566"/>
                <a:gd name="connsiteY22" fmla="*/ 761947 h 2715750"/>
                <a:gd name="connsiteX23" fmla="*/ 892106 w 1722566"/>
                <a:gd name="connsiteY23" fmla="*/ 799165 h 2715750"/>
                <a:gd name="connsiteX24" fmla="*/ 929715 w 1722566"/>
                <a:gd name="connsiteY24" fmla="*/ 808959 h 2715750"/>
                <a:gd name="connsiteX25" fmla="*/ 951654 w 1722566"/>
                <a:gd name="connsiteY25" fmla="*/ 800732 h 2715750"/>
                <a:gd name="connsiteX26" fmla="*/ 936375 w 1722566"/>
                <a:gd name="connsiteY26" fmla="*/ 781927 h 2715750"/>
                <a:gd name="connsiteX27" fmla="*/ 744801 w 1722566"/>
                <a:gd name="connsiteY27" fmla="*/ 493194 h 2715750"/>
                <a:gd name="connsiteX28" fmla="*/ 619043 w 1722566"/>
                <a:gd name="connsiteY28" fmla="*/ 278505 h 2715750"/>
                <a:gd name="connsiteX29" fmla="*/ 632363 w 1722566"/>
                <a:gd name="connsiteY29" fmla="*/ 248731 h 2715750"/>
                <a:gd name="connsiteX30" fmla="*/ 821196 w 1722566"/>
                <a:gd name="connsiteY30" fmla="*/ 168418 h 2715750"/>
                <a:gd name="connsiteX31" fmla="*/ 884270 w 1722566"/>
                <a:gd name="connsiteY31" fmla="*/ 53238 h 2715750"/>
                <a:gd name="connsiteX32" fmla="*/ 913261 w 1722566"/>
                <a:gd name="connsiteY32" fmla="*/ 9752 h 2715750"/>
                <a:gd name="connsiteX33" fmla="*/ 971634 w 1722566"/>
                <a:gd name="connsiteY33" fmla="*/ 64991 h 2715750"/>
                <a:gd name="connsiteX34" fmla="*/ 1198077 w 1722566"/>
                <a:gd name="connsiteY34" fmla="*/ 294567 h 2715750"/>
                <a:gd name="connsiteX35" fmla="*/ 1428828 w 1722566"/>
                <a:gd name="connsiteY35" fmla="*/ 554701 h 2715750"/>
                <a:gd name="connsiteX36" fmla="*/ 1704632 w 1722566"/>
                <a:gd name="connsiteY36" fmla="*/ 927665 h 2715750"/>
                <a:gd name="connsiteX37" fmla="*/ 1718736 w 1722566"/>
                <a:gd name="connsiteY37" fmla="*/ 1061649 h 2715750"/>
                <a:gd name="connsiteX38" fmla="*/ 1661930 w 1722566"/>
                <a:gd name="connsiteY38" fmla="*/ 1210521 h 2715750"/>
                <a:gd name="connsiteX39" fmla="*/ 1510707 w 1722566"/>
                <a:gd name="connsiteY39" fmla="*/ 1304545 h 2715750"/>
                <a:gd name="connsiteX40" fmla="*/ 1153807 w 1722566"/>
                <a:gd name="connsiteY40" fmla="*/ 1446366 h 2715750"/>
                <a:gd name="connsiteX41" fmla="*/ 968500 w 1722566"/>
                <a:gd name="connsiteY41" fmla="*/ 1505914 h 2715750"/>
                <a:gd name="connsiteX42" fmla="*/ 817670 w 1722566"/>
                <a:gd name="connsiteY42" fmla="*/ 1537256 h 2715750"/>
                <a:gd name="connsiteX43" fmla="*/ 791029 w 1722566"/>
                <a:gd name="connsiteY43" fmla="*/ 1627362 h 2715750"/>
                <a:gd name="connsiteX44" fmla="*/ 788742 w 1722566"/>
                <a:gd name="connsiteY44" fmla="*/ 1930611 h 2715750"/>
                <a:gd name="connsiteX0" fmla="*/ 788742 w 1722566"/>
                <a:gd name="connsiteY0" fmla="*/ 1930611 h 2689022"/>
                <a:gd name="connsiteX1" fmla="*/ 795819 w 1722566"/>
                <a:gd name="connsiteY1" fmla="*/ 2260188 h 2689022"/>
                <a:gd name="connsiteX2" fmla="*/ 876181 w 1722566"/>
                <a:gd name="connsiteY2" fmla="*/ 2684333 h 2689022"/>
                <a:gd name="connsiteX3" fmla="*/ 393598 w 1722566"/>
                <a:gd name="connsiteY3" fmla="*/ 2684332 h 2689022"/>
                <a:gd name="connsiteX4" fmla="*/ 283690 w 1722566"/>
                <a:gd name="connsiteY4" fmla="*/ 1751553 h 2689022"/>
                <a:gd name="connsiteX5" fmla="*/ 215130 w 1722566"/>
                <a:gd name="connsiteY5" fmla="*/ 1500821 h 2689022"/>
                <a:gd name="connsiteX6" fmla="*/ 35309 w 1722566"/>
                <a:gd name="connsiteY6" fmla="*/ 852445 h 2689022"/>
                <a:gd name="connsiteX7" fmla="*/ 4751 w 1722566"/>
                <a:gd name="connsiteY7" fmla="*/ 753720 h 2689022"/>
                <a:gd name="connsiteX8" fmla="*/ 50 w 1722566"/>
                <a:gd name="connsiteY8" fmla="*/ 725904 h 2689022"/>
                <a:gd name="connsiteX9" fmla="*/ 50 w 1722566"/>
                <a:gd name="connsiteY9" fmla="*/ 482224 h 2689022"/>
                <a:gd name="connsiteX10" fmla="*/ 1617 w 1722566"/>
                <a:gd name="connsiteY10" fmla="*/ 467337 h 2689022"/>
                <a:gd name="connsiteX11" fmla="*/ 15329 w 1722566"/>
                <a:gd name="connsiteY11" fmla="*/ 466945 h 2689022"/>
                <a:gd name="connsiteX12" fmla="*/ 34525 w 1722566"/>
                <a:gd name="connsiteY12" fmla="*/ 484183 h 2689022"/>
                <a:gd name="connsiteX13" fmla="*/ 158324 w 1722566"/>
                <a:gd name="connsiteY13" fmla="*/ 602497 h 2689022"/>
                <a:gd name="connsiteX14" fmla="*/ 184181 w 1722566"/>
                <a:gd name="connsiteY14" fmla="*/ 631488 h 2689022"/>
                <a:gd name="connsiteX15" fmla="*/ 214739 w 1722566"/>
                <a:gd name="connsiteY15" fmla="*/ 624828 h 2689022"/>
                <a:gd name="connsiteX16" fmla="*/ 316598 w 1722566"/>
                <a:gd name="connsiteY16" fmla="*/ 603281 h 2689022"/>
                <a:gd name="connsiteX17" fmla="*/ 494461 w 1722566"/>
                <a:gd name="connsiteY17" fmla="*/ 579383 h 2689022"/>
                <a:gd name="connsiteX18" fmla="*/ 634714 w 1722566"/>
                <a:gd name="connsiteY18" fmla="*/ 540598 h 2689022"/>
                <a:gd name="connsiteX19" fmla="*/ 749894 w 1722566"/>
                <a:gd name="connsiteY19" fmla="*/ 584084 h 2689022"/>
                <a:gd name="connsiteX20" fmla="*/ 801215 w 1722566"/>
                <a:gd name="connsiteY20" fmla="*/ 721203 h 2689022"/>
                <a:gd name="connsiteX21" fmla="*/ 805525 w 1722566"/>
                <a:gd name="connsiteY21" fmla="*/ 738441 h 2689022"/>
                <a:gd name="connsiteX22" fmla="*/ 828247 w 1722566"/>
                <a:gd name="connsiteY22" fmla="*/ 761947 h 2689022"/>
                <a:gd name="connsiteX23" fmla="*/ 892106 w 1722566"/>
                <a:gd name="connsiteY23" fmla="*/ 799165 h 2689022"/>
                <a:gd name="connsiteX24" fmla="*/ 929715 w 1722566"/>
                <a:gd name="connsiteY24" fmla="*/ 808959 h 2689022"/>
                <a:gd name="connsiteX25" fmla="*/ 951654 w 1722566"/>
                <a:gd name="connsiteY25" fmla="*/ 800732 h 2689022"/>
                <a:gd name="connsiteX26" fmla="*/ 936375 w 1722566"/>
                <a:gd name="connsiteY26" fmla="*/ 781927 h 2689022"/>
                <a:gd name="connsiteX27" fmla="*/ 744801 w 1722566"/>
                <a:gd name="connsiteY27" fmla="*/ 493194 h 2689022"/>
                <a:gd name="connsiteX28" fmla="*/ 619043 w 1722566"/>
                <a:gd name="connsiteY28" fmla="*/ 278505 h 2689022"/>
                <a:gd name="connsiteX29" fmla="*/ 632363 w 1722566"/>
                <a:gd name="connsiteY29" fmla="*/ 248731 h 2689022"/>
                <a:gd name="connsiteX30" fmla="*/ 821196 w 1722566"/>
                <a:gd name="connsiteY30" fmla="*/ 168418 h 2689022"/>
                <a:gd name="connsiteX31" fmla="*/ 884270 w 1722566"/>
                <a:gd name="connsiteY31" fmla="*/ 53238 h 2689022"/>
                <a:gd name="connsiteX32" fmla="*/ 913261 w 1722566"/>
                <a:gd name="connsiteY32" fmla="*/ 9752 h 2689022"/>
                <a:gd name="connsiteX33" fmla="*/ 971634 w 1722566"/>
                <a:gd name="connsiteY33" fmla="*/ 64991 h 2689022"/>
                <a:gd name="connsiteX34" fmla="*/ 1198077 w 1722566"/>
                <a:gd name="connsiteY34" fmla="*/ 294567 h 2689022"/>
                <a:gd name="connsiteX35" fmla="*/ 1428828 w 1722566"/>
                <a:gd name="connsiteY35" fmla="*/ 554701 h 2689022"/>
                <a:gd name="connsiteX36" fmla="*/ 1704632 w 1722566"/>
                <a:gd name="connsiteY36" fmla="*/ 927665 h 2689022"/>
                <a:gd name="connsiteX37" fmla="*/ 1718736 w 1722566"/>
                <a:gd name="connsiteY37" fmla="*/ 1061649 h 2689022"/>
                <a:gd name="connsiteX38" fmla="*/ 1661930 w 1722566"/>
                <a:gd name="connsiteY38" fmla="*/ 1210521 h 2689022"/>
                <a:gd name="connsiteX39" fmla="*/ 1510707 w 1722566"/>
                <a:gd name="connsiteY39" fmla="*/ 1304545 h 2689022"/>
                <a:gd name="connsiteX40" fmla="*/ 1153807 w 1722566"/>
                <a:gd name="connsiteY40" fmla="*/ 1446366 h 2689022"/>
                <a:gd name="connsiteX41" fmla="*/ 968500 w 1722566"/>
                <a:gd name="connsiteY41" fmla="*/ 1505914 h 2689022"/>
                <a:gd name="connsiteX42" fmla="*/ 817670 w 1722566"/>
                <a:gd name="connsiteY42" fmla="*/ 1537256 h 2689022"/>
                <a:gd name="connsiteX43" fmla="*/ 791029 w 1722566"/>
                <a:gd name="connsiteY43" fmla="*/ 1627362 h 2689022"/>
                <a:gd name="connsiteX44" fmla="*/ 788742 w 1722566"/>
                <a:gd name="connsiteY44" fmla="*/ 1930611 h 2689022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684333"/>
                <a:gd name="connsiteX1" fmla="*/ 795819 w 1722566"/>
                <a:gd name="connsiteY1" fmla="*/ 2260188 h 2684333"/>
                <a:gd name="connsiteX2" fmla="*/ 876181 w 1722566"/>
                <a:gd name="connsiteY2" fmla="*/ 2684333 h 2684333"/>
                <a:gd name="connsiteX3" fmla="*/ 393598 w 1722566"/>
                <a:gd name="connsiteY3" fmla="*/ 2684332 h 2684333"/>
                <a:gd name="connsiteX4" fmla="*/ 283690 w 1722566"/>
                <a:gd name="connsiteY4" fmla="*/ 1751553 h 2684333"/>
                <a:gd name="connsiteX5" fmla="*/ 215130 w 1722566"/>
                <a:gd name="connsiteY5" fmla="*/ 1500821 h 2684333"/>
                <a:gd name="connsiteX6" fmla="*/ 35309 w 1722566"/>
                <a:gd name="connsiteY6" fmla="*/ 852445 h 2684333"/>
                <a:gd name="connsiteX7" fmla="*/ 4751 w 1722566"/>
                <a:gd name="connsiteY7" fmla="*/ 753720 h 2684333"/>
                <a:gd name="connsiteX8" fmla="*/ 50 w 1722566"/>
                <a:gd name="connsiteY8" fmla="*/ 725904 h 2684333"/>
                <a:gd name="connsiteX9" fmla="*/ 50 w 1722566"/>
                <a:gd name="connsiteY9" fmla="*/ 482224 h 2684333"/>
                <a:gd name="connsiteX10" fmla="*/ 1617 w 1722566"/>
                <a:gd name="connsiteY10" fmla="*/ 467337 h 2684333"/>
                <a:gd name="connsiteX11" fmla="*/ 15329 w 1722566"/>
                <a:gd name="connsiteY11" fmla="*/ 466945 h 2684333"/>
                <a:gd name="connsiteX12" fmla="*/ 34525 w 1722566"/>
                <a:gd name="connsiteY12" fmla="*/ 484183 h 2684333"/>
                <a:gd name="connsiteX13" fmla="*/ 158324 w 1722566"/>
                <a:gd name="connsiteY13" fmla="*/ 602497 h 2684333"/>
                <a:gd name="connsiteX14" fmla="*/ 184181 w 1722566"/>
                <a:gd name="connsiteY14" fmla="*/ 631488 h 2684333"/>
                <a:gd name="connsiteX15" fmla="*/ 214739 w 1722566"/>
                <a:gd name="connsiteY15" fmla="*/ 624828 h 2684333"/>
                <a:gd name="connsiteX16" fmla="*/ 316598 w 1722566"/>
                <a:gd name="connsiteY16" fmla="*/ 603281 h 2684333"/>
                <a:gd name="connsiteX17" fmla="*/ 494461 w 1722566"/>
                <a:gd name="connsiteY17" fmla="*/ 579383 h 2684333"/>
                <a:gd name="connsiteX18" fmla="*/ 634714 w 1722566"/>
                <a:gd name="connsiteY18" fmla="*/ 540598 h 2684333"/>
                <a:gd name="connsiteX19" fmla="*/ 749894 w 1722566"/>
                <a:gd name="connsiteY19" fmla="*/ 584084 h 2684333"/>
                <a:gd name="connsiteX20" fmla="*/ 801215 w 1722566"/>
                <a:gd name="connsiteY20" fmla="*/ 721203 h 2684333"/>
                <a:gd name="connsiteX21" fmla="*/ 805525 w 1722566"/>
                <a:gd name="connsiteY21" fmla="*/ 738441 h 2684333"/>
                <a:gd name="connsiteX22" fmla="*/ 828247 w 1722566"/>
                <a:gd name="connsiteY22" fmla="*/ 761947 h 2684333"/>
                <a:gd name="connsiteX23" fmla="*/ 892106 w 1722566"/>
                <a:gd name="connsiteY23" fmla="*/ 799165 h 2684333"/>
                <a:gd name="connsiteX24" fmla="*/ 929715 w 1722566"/>
                <a:gd name="connsiteY24" fmla="*/ 808959 h 2684333"/>
                <a:gd name="connsiteX25" fmla="*/ 951654 w 1722566"/>
                <a:gd name="connsiteY25" fmla="*/ 800732 h 2684333"/>
                <a:gd name="connsiteX26" fmla="*/ 936375 w 1722566"/>
                <a:gd name="connsiteY26" fmla="*/ 781927 h 2684333"/>
                <a:gd name="connsiteX27" fmla="*/ 744801 w 1722566"/>
                <a:gd name="connsiteY27" fmla="*/ 493194 h 2684333"/>
                <a:gd name="connsiteX28" fmla="*/ 619043 w 1722566"/>
                <a:gd name="connsiteY28" fmla="*/ 278505 h 2684333"/>
                <a:gd name="connsiteX29" fmla="*/ 632363 w 1722566"/>
                <a:gd name="connsiteY29" fmla="*/ 248731 h 2684333"/>
                <a:gd name="connsiteX30" fmla="*/ 821196 w 1722566"/>
                <a:gd name="connsiteY30" fmla="*/ 168418 h 2684333"/>
                <a:gd name="connsiteX31" fmla="*/ 884270 w 1722566"/>
                <a:gd name="connsiteY31" fmla="*/ 53238 h 2684333"/>
                <a:gd name="connsiteX32" fmla="*/ 913261 w 1722566"/>
                <a:gd name="connsiteY32" fmla="*/ 9752 h 2684333"/>
                <a:gd name="connsiteX33" fmla="*/ 971634 w 1722566"/>
                <a:gd name="connsiteY33" fmla="*/ 64991 h 2684333"/>
                <a:gd name="connsiteX34" fmla="*/ 1198077 w 1722566"/>
                <a:gd name="connsiteY34" fmla="*/ 294567 h 2684333"/>
                <a:gd name="connsiteX35" fmla="*/ 1428828 w 1722566"/>
                <a:gd name="connsiteY35" fmla="*/ 554701 h 2684333"/>
                <a:gd name="connsiteX36" fmla="*/ 1704632 w 1722566"/>
                <a:gd name="connsiteY36" fmla="*/ 927665 h 2684333"/>
                <a:gd name="connsiteX37" fmla="*/ 1718736 w 1722566"/>
                <a:gd name="connsiteY37" fmla="*/ 1061649 h 2684333"/>
                <a:gd name="connsiteX38" fmla="*/ 1661930 w 1722566"/>
                <a:gd name="connsiteY38" fmla="*/ 1210521 h 2684333"/>
                <a:gd name="connsiteX39" fmla="*/ 1510707 w 1722566"/>
                <a:gd name="connsiteY39" fmla="*/ 1304545 h 2684333"/>
                <a:gd name="connsiteX40" fmla="*/ 1153807 w 1722566"/>
                <a:gd name="connsiteY40" fmla="*/ 1446366 h 2684333"/>
                <a:gd name="connsiteX41" fmla="*/ 968500 w 1722566"/>
                <a:gd name="connsiteY41" fmla="*/ 1505914 h 2684333"/>
                <a:gd name="connsiteX42" fmla="*/ 817670 w 1722566"/>
                <a:gd name="connsiteY42" fmla="*/ 1537256 h 2684333"/>
                <a:gd name="connsiteX43" fmla="*/ 791029 w 1722566"/>
                <a:gd name="connsiteY43" fmla="*/ 1627362 h 2684333"/>
                <a:gd name="connsiteX44" fmla="*/ 788742 w 1722566"/>
                <a:gd name="connsiteY44" fmla="*/ 1930611 h 2684333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66585 w 1722566"/>
                <a:gd name="connsiteY0" fmla="*/ 1974925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66585 w 1722566"/>
                <a:gd name="connsiteY44" fmla="*/ 1974925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788742 w 1722566"/>
                <a:gd name="connsiteY0" fmla="*/ 196543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65430 h 2684332"/>
                <a:gd name="connsiteX0" fmla="*/ 788742 w 1722566"/>
                <a:gd name="connsiteY0" fmla="*/ 1965430 h 2890473"/>
                <a:gd name="connsiteX1" fmla="*/ 795819 w 1722566"/>
                <a:gd name="connsiteY1" fmla="*/ 2260188 h 2890473"/>
                <a:gd name="connsiteX2" fmla="*/ 812876 w 1722566"/>
                <a:gd name="connsiteY2" fmla="*/ 2678002 h 2890473"/>
                <a:gd name="connsiteX3" fmla="*/ 407815 w 1722566"/>
                <a:gd name="connsiteY3" fmla="*/ 2890473 h 2890473"/>
                <a:gd name="connsiteX4" fmla="*/ 283690 w 1722566"/>
                <a:gd name="connsiteY4" fmla="*/ 1751553 h 2890473"/>
                <a:gd name="connsiteX5" fmla="*/ 215130 w 1722566"/>
                <a:gd name="connsiteY5" fmla="*/ 1500821 h 2890473"/>
                <a:gd name="connsiteX6" fmla="*/ 35309 w 1722566"/>
                <a:gd name="connsiteY6" fmla="*/ 852445 h 2890473"/>
                <a:gd name="connsiteX7" fmla="*/ 4751 w 1722566"/>
                <a:gd name="connsiteY7" fmla="*/ 753720 h 2890473"/>
                <a:gd name="connsiteX8" fmla="*/ 50 w 1722566"/>
                <a:gd name="connsiteY8" fmla="*/ 725904 h 2890473"/>
                <a:gd name="connsiteX9" fmla="*/ 50 w 1722566"/>
                <a:gd name="connsiteY9" fmla="*/ 482224 h 2890473"/>
                <a:gd name="connsiteX10" fmla="*/ 1617 w 1722566"/>
                <a:gd name="connsiteY10" fmla="*/ 467337 h 2890473"/>
                <a:gd name="connsiteX11" fmla="*/ 15329 w 1722566"/>
                <a:gd name="connsiteY11" fmla="*/ 466945 h 2890473"/>
                <a:gd name="connsiteX12" fmla="*/ 34525 w 1722566"/>
                <a:gd name="connsiteY12" fmla="*/ 484183 h 2890473"/>
                <a:gd name="connsiteX13" fmla="*/ 158324 w 1722566"/>
                <a:gd name="connsiteY13" fmla="*/ 602497 h 2890473"/>
                <a:gd name="connsiteX14" fmla="*/ 184181 w 1722566"/>
                <a:gd name="connsiteY14" fmla="*/ 631488 h 2890473"/>
                <a:gd name="connsiteX15" fmla="*/ 214739 w 1722566"/>
                <a:gd name="connsiteY15" fmla="*/ 624828 h 2890473"/>
                <a:gd name="connsiteX16" fmla="*/ 316598 w 1722566"/>
                <a:gd name="connsiteY16" fmla="*/ 603281 h 2890473"/>
                <a:gd name="connsiteX17" fmla="*/ 494461 w 1722566"/>
                <a:gd name="connsiteY17" fmla="*/ 579383 h 2890473"/>
                <a:gd name="connsiteX18" fmla="*/ 634714 w 1722566"/>
                <a:gd name="connsiteY18" fmla="*/ 540598 h 2890473"/>
                <a:gd name="connsiteX19" fmla="*/ 749894 w 1722566"/>
                <a:gd name="connsiteY19" fmla="*/ 584084 h 2890473"/>
                <a:gd name="connsiteX20" fmla="*/ 801215 w 1722566"/>
                <a:gd name="connsiteY20" fmla="*/ 721203 h 2890473"/>
                <a:gd name="connsiteX21" fmla="*/ 805525 w 1722566"/>
                <a:gd name="connsiteY21" fmla="*/ 738441 h 2890473"/>
                <a:gd name="connsiteX22" fmla="*/ 828247 w 1722566"/>
                <a:gd name="connsiteY22" fmla="*/ 761947 h 2890473"/>
                <a:gd name="connsiteX23" fmla="*/ 892106 w 1722566"/>
                <a:gd name="connsiteY23" fmla="*/ 799165 h 2890473"/>
                <a:gd name="connsiteX24" fmla="*/ 929715 w 1722566"/>
                <a:gd name="connsiteY24" fmla="*/ 808959 h 2890473"/>
                <a:gd name="connsiteX25" fmla="*/ 951654 w 1722566"/>
                <a:gd name="connsiteY25" fmla="*/ 800732 h 2890473"/>
                <a:gd name="connsiteX26" fmla="*/ 936375 w 1722566"/>
                <a:gd name="connsiteY26" fmla="*/ 781927 h 2890473"/>
                <a:gd name="connsiteX27" fmla="*/ 744801 w 1722566"/>
                <a:gd name="connsiteY27" fmla="*/ 493194 h 2890473"/>
                <a:gd name="connsiteX28" fmla="*/ 619043 w 1722566"/>
                <a:gd name="connsiteY28" fmla="*/ 278505 h 2890473"/>
                <a:gd name="connsiteX29" fmla="*/ 632363 w 1722566"/>
                <a:gd name="connsiteY29" fmla="*/ 248731 h 2890473"/>
                <a:gd name="connsiteX30" fmla="*/ 821196 w 1722566"/>
                <a:gd name="connsiteY30" fmla="*/ 168418 h 2890473"/>
                <a:gd name="connsiteX31" fmla="*/ 884270 w 1722566"/>
                <a:gd name="connsiteY31" fmla="*/ 53238 h 2890473"/>
                <a:gd name="connsiteX32" fmla="*/ 913261 w 1722566"/>
                <a:gd name="connsiteY32" fmla="*/ 9752 h 2890473"/>
                <a:gd name="connsiteX33" fmla="*/ 971634 w 1722566"/>
                <a:gd name="connsiteY33" fmla="*/ 64991 h 2890473"/>
                <a:gd name="connsiteX34" fmla="*/ 1198077 w 1722566"/>
                <a:gd name="connsiteY34" fmla="*/ 294567 h 2890473"/>
                <a:gd name="connsiteX35" fmla="*/ 1428828 w 1722566"/>
                <a:gd name="connsiteY35" fmla="*/ 554701 h 2890473"/>
                <a:gd name="connsiteX36" fmla="*/ 1704632 w 1722566"/>
                <a:gd name="connsiteY36" fmla="*/ 927665 h 2890473"/>
                <a:gd name="connsiteX37" fmla="*/ 1718736 w 1722566"/>
                <a:gd name="connsiteY37" fmla="*/ 1061649 h 2890473"/>
                <a:gd name="connsiteX38" fmla="*/ 1661930 w 1722566"/>
                <a:gd name="connsiteY38" fmla="*/ 1210521 h 2890473"/>
                <a:gd name="connsiteX39" fmla="*/ 1510707 w 1722566"/>
                <a:gd name="connsiteY39" fmla="*/ 1304545 h 2890473"/>
                <a:gd name="connsiteX40" fmla="*/ 1153807 w 1722566"/>
                <a:gd name="connsiteY40" fmla="*/ 1446366 h 2890473"/>
                <a:gd name="connsiteX41" fmla="*/ 968500 w 1722566"/>
                <a:gd name="connsiteY41" fmla="*/ 1505914 h 2890473"/>
                <a:gd name="connsiteX42" fmla="*/ 817670 w 1722566"/>
                <a:gd name="connsiteY42" fmla="*/ 1537256 h 2890473"/>
                <a:gd name="connsiteX43" fmla="*/ 791029 w 1722566"/>
                <a:gd name="connsiteY43" fmla="*/ 1627362 h 2890473"/>
                <a:gd name="connsiteX44" fmla="*/ 788742 w 1722566"/>
                <a:gd name="connsiteY44" fmla="*/ 1965430 h 2890473"/>
                <a:gd name="connsiteX0" fmla="*/ 788742 w 1722566"/>
                <a:gd name="connsiteY0" fmla="*/ 1965430 h 2890473"/>
                <a:gd name="connsiteX1" fmla="*/ 795819 w 1722566"/>
                <a:gd name="connsiteY1" fmla="*/ 2260188 h 2890473"/>
                <a:gd name="connsiteX2" fmla="*/ 827093 w 1722566"/>
                <a:gd name="connsiteY2" fmla="*/ 2884142 h 2890473"/>
                <a:gd name="connsiteX3" fmla="*/ 407815 w 1722566"/>
                <a:gd name="connsiteY3" fmla="*/ 2890473 h 2890473"/>
                <a:gd name="connsiteX4" fmla="*/ 283690 w 1722566"/>
                <a:gd name="connsiteY4" fmla="*/ 1751553 h 2890473"/>
                <a:gd name="connsiteX5" fmla="*/ 215130 w 1722566"/>
                <a:gd name="connsiteY5" fmla="*/ 1500821 h 2890473"/>
                <a:gd name="connsiteX6" fmla="*/ 35309 w 1722566"/>
                <a:gd name="connsiteY6" fmla="*/ 852445 h 2890473"/>
                <a:gd name="connsiteX7" fmla="*/ 4751 w 1722566"/>
                <a:gd name="connsiteY7" fmla="*/ 753720 h 2890473"/>
                <a:gd name="connsiteX8" fmla="*/ 50 w 1722566"/>
                <a:gd name="connsiteY8" fmla="*/ 725904 h 2890473"/>
                <a:gd name="connsiteX9" fmla="*/ 50 w 1722566"/>
                <a:gd name="connsiteY9" fmla="*/ 482224 h 2890473"/>
                <a:gd name="connsiteX10" fmla="*/ 1617 w 1722566"/>
                <a:gd name="connsiteY10" fmla="*/ 467337 h 2890473"/>
                <a:gd name="connsiteX11" fmla="*/ 15329 w 1722566"/>
                <a:gd name="connsiteY11" fmla="*/ 466945 h 2890473"/>
                <a:gd name="connsiteX12" fmla="*/ 34525 w 1722566"/>
                <a:gd name="connsiteY12" fmla="*/ 484183 h 2890473"/>
                <a:gd name="connsiteX13" fmla="*/ 158324 w 1722566"/>
                <a:gd name="connsiteY13" fmla="*/ 602497 h 2890473"/>
                <a:gd name="connsiteX14" fmla="*/ 184181 w 1722566"/>
                <a:gd name="connsiteY14" fmla="*/ 631488 h 2890473"/>
                <a:gd name="connsiteX15" fmla="*/ 214739 w 1722566"/>
                <a:gd name="connsiteY15" fmla="*/ 624828 h 2890473"/>
                <a:gd name="connsiteX16" fmla="*/ 316598 w 1722566"/>
                <a:gd name="connsiteY16" fmla="*/ 603281 h 2890473"/>
                <a:gd name="connsiteX17" fmla="*/ 494461 w 1722566"/>
                <a:gd name="connsiteY17" fmla="*/ 579383 h 2890473"/>
                <a:gd name="connsiteX18" fmla="*/ 634714 w 1722566"/>
                <a:gd name="connsiteY18" fmla="*/ 540598 h 2890473"/>
                <a:gd name="connsiteX19" fmla="*/ 749894 w 1722566"/>
                <a:gd name="connsiteY19" fmla="*/ 584084 h 2890473"/>
                <a:gd name="connsiteX20" fmla="*/ 801215 w 1722566"/>
                <a:gd name="connsiteY20" fmla="*/ 721203 h 2890473"/>
                <a:gd name="connsiteX21" fmla="*/ 805525 w 1722566"/>
                <a:gd name="connsiteY21" fmla="*/ 738441 h 2890473"/>
                <a:gd name="connsiteX22" fmla="*/ 828247 w 1722566"/>
                <a:gd name="connsiteY22" fmla="*/ 761947 h 2890473"/>
                <a:gd name="connsiteX23" fmla="*/ 892106 w 1722566"/>
                <a:gd name="connsiteY23" fmla="*/ 799165 h 2890473"/>
                <a:gd name="connsiteX24" fmla="*/ 929715 w 1722566"/>
                <a:gd name="connsiteY24" fmla="*/ 808959 h 2890473"/>
                <a:gd name="connsiteX25" fmla="*/ 951654 w 1722566"/>
                <a:gd name="connsiteY25" fmla="*/ 800732 h 2890473"/>
                <a:gd name="connsiteX26" fmla="*/ 936375 w 1722566"/>
                <a:gd name="connsiteY26" fmla="*/ 781927 h 2890473"/>
                <a:gd name="connsiteX27" fmla="*/ 744801 w 1722566"/>
                <a:gd name="connsiteY27" fmla="*/ 493194 h 2890473"/>
                <a:gd name="connsiteX28" fmla="*/ 619043 w 1722566"/>
                <a:gd name="connsiteY28" fmla="*/ 278505 h 2890473"/>
                <a:gd name="connsiteX29" fmla="*/ 632363 w 1722566"/>
                <a:gd name="connsiteY29" fmla="*/ 248731 h 2890473"/>
                <a:gd name="connsiteX30" fmla="*/ 821196 w 1722566"/>
                <a:gd name="connsiteY30" fmla="*/ 168418 h 2890473"/>
                <a:gd name="connsiteX31" fmla="*/ 884270 w 1722566"/>
                <a:gd name="connsiteY31" fmla="*/ 53238 h 2890473"/>
                <a:gd name="connsiteX32" fmla="*/ 913261 w 1722566"/>
                <a:gd name="connsiteY32" fmla="*/ 9752 h 2890473"/>
                <a:gd name="connsiteX33" fmla="*/ 971634 w 1722566"/>
                <a:gd name="connsiteY33" fmla="*/ 64991 h 2890473"/>
                <a:gd name="connsiteX34" fmla="*/ 1198077 w 1722566"/>
                <a:gd name="connsiteY34" fmla="*/ 294567 h 2890473"/>
                <a:gd name="connsiteX35" fmla="*/ 1428828 w 1722566"/>
                <a:gd name="connsiteY35" fmla="*/ 554701 h 2890473"/>
                <a:gd name="connsiteX36" fmla="*/ 1704632 w 1722566"/>
                <a:gd name="connsiteY36" fmla="*/ 927665 h 2890473"/>
                <a:gd name="connsiteX37" fmla="*/ 1718736 w 1722566"/>
                <a:gd name="connsiteY37" fmla="*/ 1061649 h 2890473"/>
                <a:gd name="connsiteX38" fmla="*/ 1661930 w 1722566"/>
                <a:gd name="connsiteY38" fmla="*/ 1210521 h 2890473"/>
                <a:gd name="connsiteX39" fmla="*/ 1510707 w 1722566"/>
                <a:gd name="connsiteY39" fmla="*/ 1304545 h 2890473"/>
                <a:gd name="connsiteX40" fmla="*/ 1153807 w 1722566"/>
                <a:gd name="connsiteY40" fmla="*/ 1446366 h 2890473"/>
                <a:gd name="connsiteX41" fmla="*/ 968500 w 1722566"/>
                <a:gd name="connsiteY41" fmla="*/ 1505914 h 2890473"/>
                <a:gd name="connsiteX42" fmla="*/ 817670 w 1722566"/>
                <a:gd name="connsiteY42" fmla="*/ 1537256 h 2890473"/>
                <a:gd name="connsiteX43" fmla="*/ 791029 w 1722566"/>
                <a:gd name="connsiteY43" fmla="*/ 1627362 h 2890473"/>
                <a:gd name="connsiteX44" fmla="*/ 788742 w 1722566"/>
                <a:gd name="connsiteY44" fmla="*/ 1965430 h 28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22566" h="2890473">
                  <a:moveTo>
                    <a:pt x="788742" y="1965430"/>
                  </a:moveTo>
                  <a:cubicBezTo>
                    <a:pt x="787268" y="2103823"/>
                    <a:pt x="789427" y="2107069"/>
                    <a:pt x="795819" y="2260188"/>
                  </a:cubicBezTo>
                  <a:cubicBezTo>
                    <a:pt x="802211" y="2413307"/>
                    <a:pt x="819729" y="2765302"/>
                    <a:pt x="827093" y="2884142"/>
                  </a:cubicBezTo>
                  <a:lnTo>
                    <a:pt x="407815" y="2890473"/>
                  </a:lnTo>
                  <a:cubicBezTo>
                    <a:pt x="401938" y="2885772"/>
                    <a:pt x="285257" y="1758213"/>
                    <a:pt x="283690" y="1751553"/>
                  </a:cubicBezTo>
                  <a:cubicBezTo>
                    <a:pt x="260575" y="1668106"/>
                    <a:pt x="238245" y="1584268"/>
                    <a:pt x="215130" y="1500821"/>
                  </a:cubicBezTo>
                  <a:cubicBezTo>
                    <a:pt x="155582" y="1284565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lnTo>
                    <a:pt x="50" y="482224"/>
                  </a:ln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lnTo>
                    <a:pt x="494461" y="579383"/>
                  </a:ln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777460" y="1838191"/>
                    <a:pt x="788742" y="19654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3">
              <a:extLst>
                <a:ext uri="{FF2B5EF4-FFF2-40B4-BE49-F238E27FC236}">
                  <a16:creationId xmlns:a16="http://schemas.microsoft.com/office/drawing/2014/main" id="{A80A75C5-65D8-4CDF-A111-34CB0EC87492}"/>
                </a:ext>
              </a:extLst>
            </p:cNvPr>
            <p:cNvSpPr/>
            <p:nvPr/>
          </p:nvSpPr>
          <p:spPr>
            <a:xfrm>
              <a:off x="3296416" y="3059452"/>
              <a:ext cx="539685" cy="503006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4">
              <a:extLst>
                <a:ext uri="{FF2B5EF4-FFF2-40B4-BE49-F238E27FC236}">
                  <a16:creationId xmlns:a16="http://schemas.microsoft.com/office/drawing/2014/main" id="{9185DD79-6AB0-4C06-8E72-3C5B50B8D2AC}"/>
                </a:ext>
              </a:extLst>
            </p:cNvPr>
            <p:cNvSpPr/>
            <p:nvPr/>
          </p:nvSpPr>
          <p:spPr>
            <a:xfrm>
              <a:off x="6090696" y="3171358"/>
              <a:ext cx="466330" cy="440131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25">
              <a:extLst>
                <a:ext uri="{FF2B5EF4-FFF2-40B4-BE49-F238E27FC236}">
                  <a16:creationId xmlns:a16="http://schemas.microsoft.com/office/drawing/2014/main" id="{05FF977F-E5CA-48AC-AA5E-76B6863ABC55}"/>
                </a:ext>
              </a:extLst>
            </p:cNvPr>
            <p:cNvSpPr/>
            <p:nvPr/>
          </p:nvSpPr>
          <p:spPr>
            <a:xfrm>
              <a:off x="4611570" y="2120230"/>
              <a:ext cx="5240" cy="5240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26">
              <a:extLst>
                <a:ext uri="{FF2B5EF4-FFF2-40B4-BE49-F238E27FC236}">
                  <a16:creationId xmlns:a16="http://schemas.microsoft.com/office/drawing/2014/main" id="{9F92E762-6FC8-492B-9A1F-AA5DE92B7841}"/>
                </a:ext>
              </a:extLst>
            </p:cNvPr>
            <p:cNvSpPr/>
            <p:nvPr/>
          </p:nvSpPr>
          <p:spPr>
            <a:xfrm>
              <a:off x="4488903" y="3457246"/>
              <a:ext cx="895981" cy="586841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27">
              <a:extLst>
                <a:ext uri="{FF2B5EF4-FFF2-40B4-BE49-F238E27FC236}">
                  <a16:creationId xmlns:a16="http://schemas.microsoft.com/office/drawing/2014/main" id="{A7C468E9-58B0-4D55-A68D-AAEE26F4754E}"/>
                </a:ext>
              </a:extLst>
            </p:cNvPr>
            <p:cNvSpPr/>
            <p:nvPr/>
          </p:nvSpPr>
          <p:spPr>
            <a:xfrm>
              <a:off x="5419001" y="2579746"/>
              <a:ext cx="303899" cy="356297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F5D642-07BE-44CC-9107-6965E8176569}"/>
                </a:ext>
              </a:extLst>
            </p:cNvPr>
            <p:cNvSpPr/>
            <p:nvPr/>
          </p:nvSpPr>
          <p:spPr>
            <a:xfrm>
              <a:off x="4117469" y="2594419"/>
              <a:ext cx="78595" cy="220066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29">
              <a:extLst>
                <a:ext uri="{FF2B5EF4-FFF2-40B4-BE49-F238E27FC236}">
                  <a16:creationId xmlns:a16="http://schemas.microsoft.com/office/drawing/2014/main" id="{52880D2A-9383-4F74-BE27-257C2FAE9C04}"/>
                </a:ext>
              </a:extLst>
            </p:cNvPr>
            <p:cNvSpPr/>
            <p:nvPr/>
          </p:nvSpPr>
          <p:spPr>
            <a:xfrm>
              <a:off x="4155058" y="2142712"/>
              <a:ext cx="1514262" cy="639239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30">
              <a:extLst>
                <a:ext uri="{FF2B5EF4-FFF2-40B4-BE49-F238E27FC236}">
                  <a16:creationId xmlns:a16="http://schemas.microsoft.com/office/drawing/2014/main" id="{60A2DF79-3602-495C-AD64-73DD0DA288A1}"/>
                </a:ext>
              </a:extLst>
            </p:cNvPr>
            <p:cNvSpPr/>
            <p:nvPr/>
          </p:nvSpPr>
          <p:spPr>
            <a:xfrm>
              <a:off x="4213881" y="2262748"/>
              <a:ext cx="372015" cy="372015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3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31">
              <a:extLst>
                <a:ext uri="{FF2B5EF4-FFF2-40B4-BE49-F238E27FC236}">
                  <a16:creationId xmlns:a16="http://schemas.microsoft.com/office/drawing/2014/main" id="{CC81FC09-B8FE-41DD-9279-74A56739801C}"/>
                </a:ext>
              </a:extLst>
            </p:cNvPr>
            <p:cNvSpPr/>
            <p:nvPr/>
          </p:nvSpPr>
          <p:spPr>
            <a:xfrm>
              <a:off x="5241377" y="2216114"/>
              <a:ext cx="372015" cy="372015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3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32">
              <a:extLst>
                <a:ext uri="{FF2B5EF4-FFF2-40B4-BE49-F238E27FC236}">
                  <a16:creationId xmlns:a16="http://schemas.microsoft.com/office/drawing/2014/main" id="{9EB82EEA-7817-4B46-8F7C-E3E251B65691}"/>
                </a:ext>
              </a:extLst>
            </p:cNvPr>
            <p:cNvSpPr/>
            <p:nvPr/>
          </p:nvSpPr>
          <p:spPr>
            <a:xfrm>
              <a:off x="4368676" y="3764956"/>
              <a:ext cx="1532684" cy="3402128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  <a:gd name="connsiteX0" fmla="*/ 886613 w 1061343"/>
                <a:gd name="connsiteY0" fmla="*/ 763556 h 2318072"/>
                <a:gd name="connsiteX1" fmla="*/ 774568 w 1061343"/>
                <a:gd name="connsiteY1" fmla="*/ 377665 h 2318072"/>
                <a:gd name="connsiteX2" fmla="*/ 773392 w 1061343"/>
                <a:gd name="connsiteY2" fmla="*/ 364344 h 2318072"/>
                <a:gd name="connsiteX3" fmla="*/ 773392 w 1061343"/>
                <a:gd name="connsiteY3" fmla="*/ 209204 h 2318072"/>
                <a:gd name="connsiteX4" fmla="*/ 774176 w 1061343"/>
                <a:gd name="connsiteY4" fmla="*/ 99117 h 2318072"/>
                <a:gd name="connsiteX5" fmla="*/ 776526 w 1061343"/>
                <a:gd name="connsiteY5" fmla="*/ 63075 h 2318072"/>
                <a:gd name="connsiteX6" fmla="*/ 772217 w 1061343"/>
                <a:gd name="connsiteY6" fmla="*/ 46620 h 2318072"/>
                <a:gd name="connsiteX7" fmla="*/ 738133 w 1061343"/>
                <a:gd name="connsiteY7" fmla="*/ 14104 h 2318072"/>
                <a:gd name="connsiteX8" fmla="*/ 729123 w 1061343"/>
                <a:gd name="connsiteY8" fmla="*/ 24290 h 2318072"/>
                <a:gd name="connsiteX9" fmla="*/ 723638 w 1061343"/>
                <a:gd name="connsiteY9" fmla="*/ 50930 h 2318072"/>
                <a:gd name="connsiteX10" fmla="*/ 688379 w 1061343"/>
                <a:gd name="connsiteY10" fmla="*/ 101860 h 2318072"/>
                <a:gd name="connsiteX11" fmla="*/ 554786 w 1061343"/>
                <a:gd name="connsiteY11" fmla="*/ 184523 h 2318072"/>
                <a:gd name="connsiteX12" fmla="*/ 545775 w 1061343"/>
                <a:gd name="connsiteY12" fmla="*/ 191183 h 2318072"/>
                <a:gd name="connsiteX13" fmla="*/ 526578 w 1061343"/>
                <a:gd name="connsiteY13" fmla="*/ 205678 h 2318072"/>
                <a:gd name="connsiteX14" fmla="*/ 492495 w 1061343"/>
                <a:gd name="connsiteY14" fmla="*/ 208812 h 2318072"/>
                <a:gd name="connsiteX15" fmla="*/ 487010 w 1061343"/>
                <a:gd name="connsiteY15" fmla="*/ 202152 h 2318072"/>
                <a:gd name="connsiteX16" fmla="*/ 459194 w 1061343"/>
                <a:gd name="connsiteY16" fmla="*/ 189224 h 2318072"/>
                <a:gd name="connsiteX17" fmla="*/ 438822 w 1061343"/>
                <a:gd name="connsiteY17" fmla="*/ 179822 h 2318072"/>
                <a:gd name="connsiteX18" fmla="*/ 375748 w 1061343"/>
                <a:gd name="connsiteY18" fmla="*/ 147697 h 2318072"/>
                <a:gd name="connsiteX19" fmla="*/ 372222 w 1061343"/>
                <a:gd name="connsiteY19" fmla="*/ 146130 h 2318072"/>
                <a:gd name="connsiteX20" fmla="*/ 360861 w 1061343"/>
                <a:gd name="connsiteY20" fmla="*/ 139469 h 2318072"/>
                <a:gd name="connsiteX21" fmla="*/ 209246 w 1061343"/>
                <a:gd name="connsiteY21" fmla="*/ 64250 h 2318072"/>
                <a:gd name="connsiteX22" fmla="*/ 153223 w 1061343"/>
                <a:gd name="connsiteY22" fmla="*/ 36435 h 2318072"/>
                <a:gd name="connsiteX23" fmla="*/ 138728 w 1061343"/>
                <a:gd name="connsiteY23" fmla="*/ 18021 h 2318072"/>
                <a:gd name="connsiteX24" fmla="*/ 130893 w 1061343"/>
                <a:gd name="connsiteY24" fmla="*/ 0 h 2318072"/>
                <a:gd name="connsiteX25" fmla="*/ 109737 w 1061343"/>
                <a:gd name="connsiteY25" fmla="*/ 24681 h 2318072"/>
                <a:gd name="connsiteX26" fmla="*/ 100726 w 1061343"/>
                <a:gd name="connsiteY26" fmla="*/ 81880 h 2318072"/>
                <a:gd name="connsiteX27" fmla="*/ 100726 w 1061343"/>
                <a:gd name="connsiteY27" fmla="*/ 103035 h 2318072"/>
                <a:gd name="connsiteX28" fmla="*/ 97984 w 1061343"/>
                <a:gd name="connsiteY28" fmla="*/ 121840 h 2318072"/>
                <a:gd name="connsiteX29" fmla="*/ 92891 w 1061343"/>
                <a:gd name="connsiteY29" fmla="*/ 167285 h 2318072"/>
                <a:gd name="connsiteX30" fmla="*/ 134419 w 1061343"/>
                <a:gd name="connsiteY30" fmla="*/ 363561 h 2318072"/>
                <a:gd name="connsiteX31" fmla="*/ 142254 w 1061343"/>
                <a:gd name="connsiteY31" fmla="*/ 408614 h 2318072"/>
                <a:gd name="connsiteX32" fmla="*/ 95634 w 1061343"/>
                <a:gd name="connsiteY32" fmla="*/ 680110 h 2318072"/>
                <a:gd name="connsiteX33" fmla="*/ 47838 w 1061343"/>
                <a:gd name="connsiteY33" fmla="*/ 958265 h 2318072"/>
                <a:gd name="connsiteX34" fmla="*/ 42 w 1061343"/>
                <a:gd name="connsiteY34" fmla="*/ 1234853 h 2318072"/>
                <a:gd name="connsiteX35" fmla="*/ 37913 w 1061343"/>
                <a:gd name="connsiteY35" fmla="*/ 2318072 h 2318072"/>
                <a:gd name="connsiteX36" fmla="*/ 298569 w 1061343"/>
                <a:gd name="connsiteY36" fmla="*/ 1403313 h 2318072"/>
                <a:gd name="connsiteX37" fmla="*/ 437255 w 1061343"/>
                <a:gd name="connsiteY37" fmla="*/ 1403313 h 2318072"/>
                <a:gd name="connsiteX38" fmla="*/ 747927 w 1061343"/>
                <a:gd name="connsiteY38" fmla="*/ 1403313 h 2318072"/>
                <a:gd name="connsiteX39" fmla="*/ 862715 w 1061343"/>
                <a:gd name="connsiteY39" fmla="*/ 1403313 h 2318072"/>
                <a:gd name="connsiteX40" fmla="*/ 1061342 w 1061343"/>
                <a:gd name="connsiteY40" fmla="*/ 1403313 h 2318072"/>
                <a:gd name="connsiteX41" fmla="*/ 886613 w 1061343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15129 w 1039216"/>
                <a:gd name="connsiteY37" fmla="*/ 1403313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75268 w 1039216"/>
                <a:gd name="connsiteY37" fmla="*/ 1634376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22159"/>
                <a:gd name="connsiteX1" fmla="*/ 752442 w 1039216"/>
                <a:gd name="connsiteY1" fmla="*/ 377665 h 2322159"/>
                <a:gd name="connsiteX2" fmla="*/ 751266 w 1039216"/>
                <a:gd name="connsiteY2" fmla="*/ 364344 h 2322159"/>
                <a:gd name="connsiteX3" fmla="*/ 751266 w 1039216"/>
                <a:gd name="connsiteY3" fmla="*/ 209204 h 2322159"/>
                <a:gd name="connsiteX4" fmla="*/ 752050 w 1039216"/>
                <a:gd name="connsiteY4" fmla="*/ 99117 h 2322159"/>
                <a:gd name="connsiteX5" fmla="*/ 754400 w 1039216"/>
                <a:gd name="connsiteY5" fmla="*/ 63075 h 2322159"/>
                <a:gd name="connsiteX6" fmla="*/ 750091 w 1039216"/>
                <a:gd name="connsiteY6" fmla="*/ 46620 h 2322159"/>
                <a:gd name="connsiteX7" fmla="*/ 716007 w 1039216"/>
                <a:gd name="connsiteY7" fmla="*/ 14104 h 2322159"/>
                <a:gd name="connsiteX8" fmla="*/ 706997 w 1039216"/>
                <a:gd name="connsiteY8" fmla="*/ 24290 h 2322159"/>
                <a:gd name="connsiteX9" fmla="*/ 701512 w 1039216"/>
                <a:gd name="connsiteY9" fmla="*/ 50930 h 2322159"/>
                <a:gd name="connsiteX10" fmla="*/ 666253 w 1039216"/>
                <a:gd name="connsiteY10" fmla="*/ 101860 h 2322159"/>
                <a:gd name="connsiteX11" fmla="*/ 532660 w 1039216"/>
                <a:gd name="connsiteY11" fmla="*/ 184523 h 2322159"/>
                <a:gd name="connsiteX12" fmla="*/ 523649 w 1039216"/>
                <a:gd name="connsiteY12" fmla="*/ 191183 h 2322159"/>
                <a:gd name="connsiteX13" fmla="*/ 504452 w 1039216"/>
                <a:gd name="connsiteY13" fmla="*/ 205678 h 2322159"/>
                <a:gd name="connsiteX14" fmla="*/ 470369 w 1039216"/>
                <a:gd name="connsiteY14" fmla="*/ 208812 h 2322159"/>
                <a:gd name="connsiteX15" fmla="*/ 464884 w 1039216"/>
                <a:gd name="connsiteY15" fmla="*/ 202152 h 2322159"/>
                <a:gd name="connsiteX16" fmla="*/ 437068 w 1039216"/>
                <a:gd name="connsiteY16" fmla="*/ 189224 h 2322159"/>
                <a:gd name="connsiteX17" fmla="*/ 416696 w 1039216"/>
                <a:gd name="connsiteY17" fmla="*/ 179822 h 2322159"/>
                <a:gd name="connsiteX18" fmla="*/ 353622 w 1039216"/>
                <a:gd name="connsiteY18" fmla="*/ 147697 h 2322159"/>
                <a:gd name="connsiteX19" fmla="*/ 350096 w 1039216"/>
                <a:gd name="connsiteY19" fmla="*/ 146130 h 2322159"/>
                <a:gd name="connsiteX20" fmla="*/ 338735 w 1039216"/>
                <a:gd name="connsiteY20" fmla="*/ 139469 h 2322159"/>
                <a:gd name="connsiteX21" fmla="*/ 187120 w 1039216"/>
                <a:gd name="connsiteY21" fmla="*/ 64250 h 2322159"/>
                <a:gd name="connsiteX22" fmla="*/ 131097 w 1039216"/>
                <a:gd name="connsiteY22" fmla="*/ 36435 h 2322159"/>
                <a:gd name="connsiteX23" fmla="*/ 116602 w 1039216"/>
                <a:gd name="connsiteY23" fmla="*/ 18021 h 2322159"/>
                <a:gd name="connsiteX24" fmla="*/ 108767 w 1039216"/>
                <a:gd name="connsiteY24" fmla="*/ 0 h 2322159"/>
                <a:gd name="connsiteX25" fmla="*/ 87611 w 1039216"/>
                <a:gd name="connsiteY25" fmla="*/ 24681 h 2322159"/>
                <a:gd name="connsiteX26" fmla="*/ 78600 w 1039216"/>
                <a:gd name="connsiteY26" fmla="*/ 81880 h 2322159"/>
                <a:gd name="connsiteX27" fmla="*/ 78600 w 1039216"/>
                <a:gd name="connsiteY27" fmla="*/ 103035 h 2322159"/>
                <a:gd name="connsiteX28" fmla="*/ 75858 w 1039216"/>
                <a:gd name="connsiteY28" fmla="*/ 121840 h 2322159"/>
                <a:gd name="connsiteX29" fmla="*/ 70765 w 1039216"/>
                <a:gd name="connsiteY29" fmla="*/ 167285 h 2322159"/>
                <a:gd name="connsiteX30" fmla="*/ 112293 w 1039216"/>
                <a:gd name="connsiteY30" fmla="*/ 363561 h 2322159"/>
                <a:gd name="connsiteX31" fmla="*/ 120128 w 1039216"/>
                <a:gd name="connsiteY31" fmla="*/ 408614 h 2322159"/>
                <a:gd name="connsiteX32" fmla="*/ 73508 w 1039216"/>
                <a:gd name="connsiteY32" fmla="*/ 680110 h 2322159"/>
                <a:gd name="connsiteX33" fmla="*/ 25712 w 1039216"/>
                <a:gd name="connsiteY33" fmla="*/ 958265 h 2322159"/>
                <a:gd name="connsiteX34" fmla="*/ 73 w 1039216"/>
                <a:gd name="connsiteY34" fmla="*/ 1282332 h 2322159"/>
                <a:gd name="connsiteX35" fmla="*/ 15787 w 1039216"/>
                <a:gd name="connsiteY35" fmla="*/ 2318072 h 2322159"/>
                <a:gd name="connsiteX36" fmla="*/ 475268 w 1039216"/>
                <a:gd name="connsiteY36" fmla="*/ 1634376 h 2322159"/>
                <a:gd name="connsiteX37" fmla="*/ 725801 w 1039216"/>
                <a:gd name="connsiteY37" fmla="*/ 1403313 h 2322159"/>
                <a:gd name="connsiteX38" fmla="*/ 840589 w 1039216"/>
                <a:gd name="connsiteY38" fmla="*/ 1403313 h 2322159"/>
                <a:gd name="connsiteX39" fmla="*/ 1039216 w 1039216"/>
                <a:gd name="connsiteY39" fmla="*/ 1403313 h 2322159"/>
                <a:gd name="connsiteX40" fmla="*/ 864487 w 1039216"/>
                <a:gd name="connsiteY40" fmla="*/ 763556 h 2322159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725801 w 1039216"/>
                <a:gd name="connsiteY36" fmla="*/ 1403313 h 2318454"/>
                <a:gd name="connsiteX37" fmla="*/ 840589 w 1039216"/>
                <a:gd name="connsiteY37" fmla="*/ 1403313 h 2318454"/>
                <a:gd name="connsiteX38" fmla="*/ 1039216 w 1039216"/>
                <a:gd name="connsiteY38" fmla="*/ 1403313 h 2318454"/>
                <a:gd name="connsiteX39" fmla="*/ 864487 w 1039216"/>
                <a:gd name="connsiteY39" fmla="*/ 763556 h 2318454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840589 w 1039216"/>
                <a:gd name="connsiteY36" fmla="*/ 1403313 h 2318454"/>
                <a:gd name="connsiteX37" fmla="*/ 1039216 w 1039216"/>
                <a:gd name="connsiteY37" fmla="*/ 1403313 h 2318454"/>
                <a:gd name="connsiteX38" fmla="*/ 864487 w 1039216"/>
                <a:gd name="connsiteY38" fmla="*/ 763556 h 2318454"/>
                <a:gd name="connsiteX0" fmla="*/ 864487 w 1131793"/>
                <a:gd name="connsiteY0" fmla="*/ 763556 h 2388302"/>
                <a:gd name="connsiteX1" fmla="*/ 752442 w 1131793"/>
                <a:gd name="connsiteY1" fmla="*/ 377665 h 2388302"/>
                <a:gd name="connsiteX2" fmla="*/ 751266 w 1131793"/>
                <a:gd name="connsiteY2" fmla="*/ 364344 h 2388302"/>
                <a:gd name="connsiteX3" fmla="*/ 751266 w 1131793"/>
                <a:gd name="connsiteY3" fmla="*/ 209204 h 2388302"/>
                <a:gd name="connsiteX4" fmla="*/ 752050 w 1131793"/>
                <a:gd name="connsiteY4" fmla="*/ 99117 h 2388302"/>
                <a:gd name="connsiteX5" fmla="*/ 754400 w 1131793"/>
                <a:gd name="connsiteY5" fmla="*/ 63075 h 2388302"/>
                <a:gd name="connsiteX6" fmla="*/ 750091 w 1131793"/>
                <a:gd name="connsiteY6" fmla="*/ 46620 h 2388302"/>
                <a:gd name="connsiteX7" fmla="*/ 716007 w 1131793"/>
                <a:gd name="connsiteY7" fmla="*/ 14104 h 2388302"/>
                <a:gd name="connsiteX8" fmla="*/ 706997 w 1131793"/>
                <a:gd name="connsiteY8" fmla="*/ 24290 h 2388302"/>
                <a:gd name="connsiteX9" fmla="*/ 701512 w 1131793"/>
                <a:gd name="connsiteY9" fmla="*/ 50930 h 2388302"/>
                <a:gd name="connsiteX10" fmla="*/ 666253 w 1131793"/>
                <a:gd name="connsiteY10" fmla="*/ 101860 h 2388302"/>
                <a:gd name="connsiteX11" fmla="*/ 532660 w 1131793"/>
                <a:gd name="connsiteY11" fmla="*/ 184523 h 2388302"/>
                <a:gd name="connsiteX12" fmla="*/ 523649 w 1131793"/>
                <a:gd name="connsiteY12" fmla="*/ 191183 h 2388302"/>
                <a:gd name="connsiteX13" fmla="*/ 504452 w 1131793"/>
                <a:gd name="connsiteY13" fmla="*/ 205678 h 2388302"/>
                <a:gd name="connsiteX14" fmla="*/ 470369 w 1131793"/>
                <a:gd name="connsiteY14" fmla="*/ 208812 h 2388302"/>
                <a:gd name="connsiteX15" fmla="*/ 464884 w 1131793"/>
                <a:gd name="connsiteY15" fmla="*/ 202152 h 2388302"/>
                <a:gd name="connsiteX16" fmla="*/ 437068 w 1131793"/>
                <a:gd name="connsiteY16" fmla="*/ 189224 h 2388302"/>
                <a:gd name="connsiteX17" fmla="*/ 416696 w 1131793"/>
                <a:gd name="connsiteY17" fmla="*/ 179822 h 2388302"/>
                <a:gd name="connsiteX18" fmla="*/ 353622 w 1131793"/>
                <a:gd name="connsiteY18" fmla="*/ 147697 h 2388302"/>
                <a:gd name="connsiteX19" fmla="*/ 350096 w 1131793"/>
                <a:gd name="connsiteY19" fmla="*/ 146130 h 2388302"/>
                <a:gd name="connsiteX20" fmla="*/ 338735 w 1131793"/>
                <a:gd name="connsiteY20" fmla="*/ 139469 h 2388302"/>
                <a:gd name="connsiteX21" fmla="*/ 187120 w 1131793"/>
                <a:gd name="connsiteY21" fmla="*/ 64250 h 2388302"/>
                <a:gd name="connsiteX22" fmla="*/ 131097 w 1131793"/>
                <a:gd name="connsiteY22" fmla="*/ 36435 h 2388302"/>
                <a:gd name="connsiteX23" fmla="*/ 116602 w 1131793"/>
                <a:gd name="connsiteY23" fmla="*/ 18021 h 2388302"/>
                <a:gd name="connsiteX24" fmla="*/ 108767 w 1131793"/>
                <a:gd name="connsiteY24" fmla="*/ 0 h 2388302"/>
                <a:gd name="connsiteX25" fmla="*/ 87611 w 1131793"/>
                <a:gd name="connsiteY25" fmla="*/ 24681 h 2388302"/>
                <a:gd name="connsiteX26" fmla="*/ 78600 w 1131793"/>
                <a:gd name="connsiteY26" fmla="*/ 81880 h 2388302"/>
                <a:gd name="connsiteX27" fmla="*/ 78600 w 1131793"/>
                <a:gd name="connsiteY27" fmla="*/ 103035 h 2388302"/>
                <a:gd name="connsiteX28" fmla="*/ 75858 w 1131793"/>
                <a:gd name="connsiteY28" fmla="*/ 121840 h 2388302"/>
                <a:gd name="connsiteX29" fmla="*/ 70765 w 1131793"/>
                <a:gd name="connsiteY29" fmla="*/ 167285 h 2388302"/>
                <a:gd name="connsiteX30" fmla="*/ 112293 w 1131793"/>
                <a:gd name="connsiteY30" fmla="*/ 363561 h 2388302"/>
                <a:gd name="connsiteX31" fmla="*/ 120128 w 1131793"/>
                <a:gd name="connsiteY31" fmla="*/ 408614 h 2388302"/>
                <a:gd name="connsiteX32" fmla="*/ 73508 w 1131793"/>
                <a:gd name="connsiteY32" fmla="*/ 680110 h 2388302"/>
                <a:gd name="connsiteX33" fmla="*/ 25712 w 1131793"/>
                <a:gd name="connsiteY33" fmla="*/ 958265 h 2388302"/>
                <a:gd name="connsiteX34" fmla="*/ 73 w 1131793"/>
                <a:gd name="connsiteY34" fmla="*/ 1282332 h 2388302"/>
                <a:gd name="connsiteX35" fmla="*/ 15787 w 1131793"/>
                <a:gd name="connsiteY35" fmla="*/ 2318072 h 2388302"/>
                <a:gd name="connsiteX36" fmla="*/ 1131793 w 1131793"/>
                <a:gd name="connsiteY36" fmla="*/ 2314905 h 2388302"/>
                <a:gd name="connsiteX37" fmla="*/ 1039216 w 1131793"/>
                <a:gd name="connsiteY37" fmla="*/ 1403313 h 2388302"/>
                <a:gd name="connsiteX38" fmla="*/ 864487 w 1131793"/>
                <a:gd name="connsiteY38" fmla="*/ 763556 h 2388302"/>
                <a:gd name="connsiteX0" fmla="*/ 864487 w 1131793"/>
                <a:gd name="connsiteY0" fmla="*/ 763556 h 2331483"/>
                <a:gd name="connsiteX1" fmla="*/ 752442 w 1131793"/>
                <a:gd name="connsiteY1" fmla="*/ 377665 h 2331483"/>
                <a:gd name="connsiteX2" fmla="*/ 751266 w 1131793"/>
                <a:gd name="connsiteY2" fmla="*/ 364344 h 2331483"/>
                <a:gd name="connsiteX3" fmla="*/ 751266 w 1131793"/>
                <a:gd name="connsiteY3" fmla="*/ 209204 h 2331483"/>
                <a:gd name="connsiteX4" fmla="*/ 752050 w 1131793"/>
                <a:gd name="connsiteY4" fmla="*/ 99117 h 2331483"/>
                <a:gd name="connsiteX5" fmla="*/ 754400 w 1131793"/>
                <a:gd name="connsiteY5" fmla="*/ 63075 h 2331483"/>
                <a:gd name="connsiteX6" fmla="*/ 750091 w 1131793"/>
                <a:gd name="connsiteY6" fmla="*/ 46620 h 2331483"/>
                <a:gd name="connsiteX7" fmla="*/ 716007 w 1131793"/>
                <a:gd name="connsiteY7" fmla="*/ 14104 h 2331483"/>
                <a:gd name="connsiteX8" fmla="*/ 706997 w 1131793"/>
                <a:gd name="connsiteY8" fmla="*/ 24290 h 2331483"/>
                <a:gd name="connsiteX9" fmla="*/ 701512 w 1131793"/>
                <a:gd name="connsiteY9" fmla="*/ 50930 h 2331483"/>
                <a:gd name="connsiteX10" fmla="*/ 666253 w 1131793"/>
                <a:gd name="connsiteY10" fmla="*/ 101860 h 2331483"/>
                <a:gd name="connsiteX11" fmla="*/ 532660 w 1131793"/>
                <a:gd name="connsiteY11" fmla="*/ 184523 h 2331483"/>
                <a:gd name="connsiteX12" fmla="*/ 523649 w 1131793"/>
                <a:gd name="connsiteY12" fmla="*/ 191183 h 2331483"/>
                <a:gd name="connsiteX13" fmla="*/ 504452 w 1131793"/>
                <a:gd name="connsiteY13" fmla="*/ 205678 h 2331483"/>
                <a:gd name="connsiteX14" fmla="*/ 470369 w 1131793"/>
                <a:gd name="connsiteY14" fmla="*/ 208812 h 2331483"/>
                <a:gd name="connsiteX15" fmla="*/ 464884 w 1131793"/>
                <a:gd name="connsiteY15" fmla="*/ 202152 h 2331483"/>
                <a:gd name="connsiteX16" fmla="*/ 437068 w 1131793"/>
                <a:gd name="connsiteY16" fmla="*/ 189224 h 2331483"/>
                <a:gd name="connsiteX17" fmla="*/ 416696 w 1131793"/>
                <a:gd name="connsiteY17" fmla="*/ 179822 h 2331483"/>
                <a:gd name="connsiteX18" fmla="*/ 353622 w 1131793"/>
                <a:gd name="connsiteY18" fmla="*/ 147697 h 2331483"/>
                <a:gd name="connsiteX19" fmla="*/ 350096 w 1131793"/>
                <a:gd name="connsiteY19" fmla="*/ 146130 h 2331483"/>
                <a:gd name="connsiteX20" fmla="*/ 338735 w 1131793"/>
                <a:gd name="connsiteY20" fmla="*/ 139469 h 2331483"/>
                <a:gd name="connsiteX21" fmla="*/ 187120 w 1131793"/>
                <a:gd name="connsiteY21" fmla="*/ 64250 h 2331483"/>
                <a:gd name="connsiteX22" fmla="*/ 131097 w 1131793"/>
                <a:gd name="connsiteY22" fmla="*/ 36435 h 2331483"/>
                <a:gd name="connsiteX23" fmla="*/ 116602 w 1131793"/>
                <a:gd name="connsiteY23" fmla="*/ 18021 h 2331483"/>
                <a:gd name="connsiteX24" fmla="*/ 108767 w 1131793"/>
                <a:gd name="connsiteY24" fmla="*/ 0 h 2331483"/>
                <a:gd name="connsiteX25" fmla="*/ 87611 w 1131793"/>
                <a:gd name="connsiteY25" fmla="*/ 24681 h 2331483"/>
                <a:gd name="connsiteX26" fmla="*/ 78600 w 1131793"/>
                <a:gd name="connsiteY26" fmla="*/ 81880 h 2331483"/>
                <a:gd name="connsiteX27" fmla="*/ 78600 w 1131793"/>
                <a:gd name="connsiteY27" fmla="*/ 103035 h 2331483"/>
                <a:gd name="connsiteX28" fmla="*/ 75858 w 1131793"/>
                <a:gd name="connsiteY28" fmla="*/ 121840 h 2331483"/>
                <a:gd name="connsiteX29" fmla="*/ 70765 w 1131793"/>
                <a:gd name="connsiteY29" fmla="*/ 167285 h 2331483"/>
                <a:gd name="connsiteX30" fmla="*/ 112293 w 1131793"/>
                <a:gd name="connsiteY30" fmla="*/ 363561 h 2331483"/>
                <a:gd name="connsiteX31" fmla="*/ 120128 w 1131793"/>
                <a:gd name="connsiteY31" fmla="*/ 408614 h 2331483"/>
                <a:gd name="connsiteX32" fmla="*/ 73508 w 1131793"/>
                <a:gd name="connsiteY32" fmla="*/ 680110 h 2331483"/>
                <a:gd name="connsiteX33" fmla="*/ 25712 w 1131793"/>
                <a:gd name="connsiteY33" fmla="*/ 958265 h 2331483"/>
                <a:gd name="connsiteX34" fmla="*/ 73 w 1131793"/>
                <a:gd name="connsiteY34" fmla="*/ 1282332 h 2331483"/>
                <a:gd name="connsiteX35" fmla="*/ 15787 w 1131793"/>
                <a:gd name="connsiteY35" fmla="*/ 2318072 h 2331483"/>
                <a:gd name="connsiteX36" fmla="*/ 1131793 w 1131793"/>
                <a:gd name="connsiteY36" fmla="*/ 2314905 h 2331483"/>
                <a:gd name="connsiteX37" fmla="*/ 1039216 w 1131793"/>
                <a:gd name="connsiteY37" fmla="*/ 1403313 h 2331483"/>
                <a:gd name="connsiteX38" fmla="*/ 864487 w 1131793"/>
                <a:gd name="connsiteY38" fmla="*/ 763556 h 2331483"/>
                <a:gd name="connsiteX0" fmla="*/ 864463 w 1131769"/>
                <a:gd name="connsiteY0" fmla="*/ 763556 h 2518511"/>
                <a:gd name="connsiteX1" fmla="*/ 752418 w 1131769"/>
                <a:gd name="connsiteY1" fmla="*/ 377665 h 2518511"/>
                <a:gd name="connsiteX2" fmla="*/ 751242 w 1131769"/>
                <a:gd name="connsiteY2" fmla="*/ 364344 h 2518511"/>
                <a:gd name="connsiteX3" fmla="*/ 751242 w 1131769"/>
                <a:gd name="connsiteY3" fmla="*/ 209204 h 2518511"/>
                <a:gd name="connsiteX4" fmla="*/ 752026 w 1131769"/>
                <a:gd name="connsiteY4" fmla="*/ 99117 h 2518511"/>
                <a:gd name="connsiteX5" fmla="*/ 754376 w 1131769"/>
                <a:gd name="connsiteY5" fmla="*/ 63075 h 2518511"/>
                <a:gd name="connsiteX6" fmla="*/ 750067 w 1131769"/>
                <a:gd name="connsiteY6" fmla="*/ 46620 h 2518511"/>
                <a:gd name="connsiteX7" fmla="*/ 715983 w 1131769"/>
                <a:gd name="connsiteY7" fmla="*/ 14104 h 2518511"/>
                <a:gd name="connsiteX8" fmla="*/ 706973 w 1131769"/>
                <a:gd name="connsiteY8" fmla="*/ 24290 h 2518511"/>
                <a:gd name="connsiteX9" fmla="*/ 701488 w 1131769"/>
                <a:gd name="connsiteY9" fmla="*/ 50930 h 2518511"/>
                <a:gd name="connsiteX10" fmla="*/ 666229 w 1131769"/>
                <a:gd name="connsiteY10" fmla="*/ 101860 h 2518511"/>
                <a:gd name="connsiteX11" fmla="*/ 532636 w 1131769"/>
                <a:gd name="connsiteY11" fmla="*/ 184523 h 2518511"/>
                <a:gd name="connsiteX12" fmla="*/ 523625 w 1131769"/>
                <a:gd name="connsiteY12" fmla="*/ 191183 h 2518511"/>
                <a:gd name="connsiteX13" fmla="*/ 504428 w 1131769"/>
                <a:gd name="connsiteY13" fmla="*/ 205678 h 2518511"/>
                <a:gd name="connsiteX14" fmla="*/ 470345 w 1131769"/>
                <a:gd name="connsiteY14" fmla="*/ 208812 h 2518511"/>
                <a:gd name="connsiteX15" fmla="*/ 464860 w 1131769"/>
                <a:gd name="connsiteY15" fmla="*/ 202152 h 2518511"/>
                <a:gd name="connsiteX16" fmla="*/ 437044 w 1131769"/>
                <a:gd name="connsiteY16" fmla="*/ 189224 h 2518511"/>
                <a:gd name="connsiteX17" fmla="*/ 416672 w 1131769"/>
                <a:gd name="connsiteY17" fmla="*/ 179822 h 2518511"/>
                <a:gd name="connsiteX18" fmla="*/ 353598 w 1131769"/>
                <a:gd name="connsiteY18" fmla="*/ 147697 h 2518511"/>
                <a:gd name="connsiteX19" fmla="*/ 350072 w 1131769"/>
                <a:gd name="connsiteY19" fmla="*/ 146130 h 2518511"/>
                <a:gd name="connsiteX20" fmla="*/ 338711 w 1131769"/>
                <a:gd name="connsiteY20" fmla="*/ 139469 h 2518511"/>
                <a:gd name="connsiteX21" fmla="*/ 187096 w 1131769"/>
                <a:gd name="connsiteY21" fmla="*/ 64250 h 2518511"/>
                <a:gd name="connsiteX22" fmla="*/ 131073 w 1131769"/>
                <a:gd name="connsiteY22" fmla="*/ 36435 h 2518511"/>
                <a:gd name="connsiteX23" fmla="*/ 116578 w 1131769"/>
                <a:gd name="connsiteY23" fmla="*/ 18021 h 2518511"/>
                <a:gd name="connsiteX24" fmla="*/ 108743 w 1131769"/>
                <a:gd name="connsiteY24" fmla="*/ 0 h 2518511"/>
                <a:gd name="connsiteX25" fmla="*/ 87587 w 1131769"/>
                <a:gd name="connsiteY25" fmla="*/ 24681 h 2518511"/>
                <a:gd name="connsiteX26" fmla="*/ 78576 w 1131769"/>
                <a:gd name="connsiteY26" fmla="*/ 81880 h 2518511"/>
                <a:gd name="connsiteX27" fmla="*/ 78576 w 1131769"/>
                <a:gd name="connsiteY27" fmla="*/ 103035 h 2518511"/>
                <a:gd name="connsiteX28" fmla="*/ 75834 w 1131769"/>
                <a:gd name="connsiteY28" fmla="*/ 121840 h 2518511"/>
                <a:gd name="connsiteX29" fmla="*/ 70741 w 1131769"/>
                <a:gd name="connsiteY29" fmla="*/ 167285 h 2518511"/>
                <a:gd name="connsiteX30" fmla="*/ 112269 w 1131769"/>
                <a:gd name="connsiteY30" fmla="*/ 363561 h 2518511"/>
                <a:gd name="connsiteX31" fmla="*/ 120104 w 1131769"/>
                <a:gd name="connsiteY31" fmla="*/ 408614 h 2518511"/>
                <a:gd name="connsiteX32" fmla="*/ 73484 w 1131769"/>
                <a:gd name="connsiteY32" fmla="*/ 680110 h 2518511"/>
                <a:gd name="connsiteX33" fmla="*/ 25688 w 1131769"/>
                <a:gd name="connsiteY33" fmla="*/ 958265 h 2518511"/>
                <a:gd name="connsiteX34" fmla="*/ 49 w 1131769"/>
                <a:gd name="connsiteY34" fmla="*/ 1282332 h 2518511"/>
                <a:gd name="connsiteX35" fmla="*/ 29980 w 1131769"/>
                <a:gd name="connsiteY35" fmla="*/ 2517104 h 2518511"/>
                <a:gd name="connsiteX36" fmla="*/ 1131769 w 1131769"/>
                <a:gd name="connsiteY36" fmla="*/ 2314905 h 2518511"/>
                <a:gd name="connsiteX37" fmla="*/ 1039192 w 1131769"/>
                <a:gd name="connsiteY37" fmla="*/ 1403313 h 2518511"/>
                <a:gd name="connsiteX38" fmla="*/ 864463 w 1131769"/>
                <a:gd name="connsiteY38" fmla="*/ 763556 h 2518511"/>
                <a:gd name="connsiteX0" fmla="*/ 864463 w 1145986"/>
                <a:gd name="connsiteY0" fmla="*/ 763556 h 2543762"/>
                <a:gd name="connsiteX1" fmla="*/ 752418 w 1145986"/>
                <a:gd name="connsiteY1" fmla="*/ 377665 h 2543762"/>
                <a:gd name="connsiteX2" fmla="*/ 751242 w 1145986"/>
                <a:gd name="connsiteY2" fmla="*/ 364344 h 2543762"/>
                <a:gd name="connsiteX3" fmla="*/ 751242 w 1145986"/>
                <a:gd name="connsiteY3" fmla="*/ 209204 h 2543762"/>
                <a:gd name="connsiteX4" fmla="*/ 752026 w 1145986"/>
                <a:gd name="connsiteY4" fmla="*/ 99117 h 2543762"/>
                <a:gd name="connsiteX5" fmla="*/ 754376 w 1145986"/>
                <a:gd name="connsiteY5" fmla="*/ 63075 h 2543762"/>
                <a:gd name="connsiteX6" fmla="*/ 750067 w 1145986"/>
                <a:gd name="connsiteY6" fmla="*/ 46620 h 2543762"/>
                <a:gd name="connsiteX7" fmla="*/ 715983 w 1145986"/>
                <a:gd name="connsiteY7" fmla="*/ 14104 h 2543762"/>
                <a:gd name="connsiteX8" fmla="*/ 706973 w 1145986"/>
                <a:gd name="connsiteY8" fmla="*/ 24290 h 2543762"/>
                <a:gd name="connsiteX9" fmla="*/ 701488 w 1145986"/>
                <a:gd name="connsiteY9" fmla="*/ 50930 h 2543762"/>
                <a:gd name="connsiteX10" fmla="*/ 666229 w 1145986"/>
                <a:gd name="connsiteY10" fmla="*/ 101860 h 2543762"/>
                <a:gd name="connsiteX11" fmla="*/ 532636 w 1145986"/>
                <a:gd name="connsiteY11" fmla="*/ 184523 h 2543762"/>
                <a:gd name="connsiteX12" fmla="*/ 523625 w 1145986"/>
                <a:gd name="connsiteY12" fmla="*/ 191183 h 2543762"/>
                <a:gd name="connsiteX13" fmla="*/ 504428 w 1145986"/>
                <a:gd name="connsiteY13" fmla="*/ 205678 h 2543762"/>
                <a:gd name="connsiteX14" fmla="*/ 470345 w 1145986"/>
                <a:gd name="connsiteY14" fmla="*/ 208812 h 2543762"/>
                <a:gd name="connsiteX15" fmla="*/ 464860 w 1145986"/>
                <a:gd name="connsiteY15" fmla="*/ 202152 h 2543762"/>
                <a:gd name="connsiteX16" fmla="*/ 437044 w 1145986"/>
                <a:gd name="connsiteY16" fmla="*/ 189224 h 2543762"/>
                <a:gd name="connsiteX17" fmla="*/ 416672 w 1145986"/>
                <a:gd name="connsiteY17" fmla="*/ 179822 h 2543762"/>
                <a:gd name="connsiteX18" fmla="*/ 353598 w 1145986"/>
                <a:gd name="connsiteY18" fmla="*/ 147697 h 2543762"/>
                <a:gd name="connsiteX19" fmla="*/ 350072 w 1145986"/>
                <a:gd name="connsiteY19" fmla="*/ 146130 h 2543762"/>
                <a:gd name="connsiteX20" fmla="*/ 338711 w 1145986"/>
                <a:gd name="connsiteY20" fmla="*/ 139469 h 2543762"/>
                <a:gd name="connsiteX21" fmla="*/ 187096 w 1145986"/>
                <a:gd name="connsiteY21" fmla="*/ 64250 h 2543762"/>
                <a:gd name="connsiteX22" fmla="*/ 131073 w 1145986"/>
                <a:gd name="connsiteY22" fmla="*/ 36435 h 2543762"/>
                <a:gd name="connsiteX23" fmla="*/ 116578 w 1145986"/>
                <a:gd name="connsiteY23" fmla="*/ 18021 h 2543762"/>
                <a:gd name="connsiteX24" fmla="*/ 108743 w 1145986"/>
                <a:gd name="connsiteY24" fmla="*/ 0 h 2543762"/>
                <a:gd name="connsiteX25" fmla="*/ 87587 w 1145986"/>
                <a:gd name="connsiteY25" fmla="*/ 24681 h 2543762"/>
                <a:gd name="connsiteX26" fmla="*/ 78576 w 1145986"/>
                <a:gd name="connsiteY26" fmla="*/ 81880 h 2543762"/>
                <a:gd name="connsiteX27" fmla="*/ 78576 w 1145986"/>
                <a:gd name="connsiteY27" fmla="*/ 103035 h 2543762"/>
                <a:gd name="connsiteX28" fmla="*/ 75834 w 1145986"/>
                <a:gd name="connsiteY28" fmla="*/ 121840 h 2543762"/>
                <a:gd name="connsiteX29" fmla="*/ 70741 w 1145986"/>
                <a:gd name="connsiteY29" fmla="*/ 167285 h 2543762"/>
                <a:gd name="connsiteX30" fmla="*/ 112269 w 1145986"/>
                <a:gd name="connsiteY30" fmla="*/ 363561 h 2543762"/>
                <a:gd name="connsiteX31" fmla="*/ 120104 w 1145986"/>
                <a:gd name="connsiteY31" fmla="*/ 408614 h 2543762"/>
                <a:gd name="connsiteX32" fmla="*/ 73484 w 1145986"/>
                <a:gd name="connsiteY32" fmla="*/ 680110 h 2543762"/>
                <a:gd name="connsiteX33" fmla="*/ 25688 w 1145986"/>
                <a:gd name="connsiteY33" fmla="*/ 958265 h 2543762"/>
                <a:gd name="connsiteX34" fmla="*/ 49 w 1145986"/>
                <a:gd name="connsiteY34" fmla="*/ 1282332 h 2543762"/>
                <a:gd name="connsiteX35" fmla="*/ 29980 w 1145986"/>
                <a:gd name="connsiteY35" fmla="*/ 2517104 h 2543762"/>
                <a:gd name="connsiteX36" fmla="*/ 1145986 w 1145986"/>
                <a:gd name="connsiteY36" fmla="*/ 2535262 h 2543762"/>
                <a:gd name="connsiteX37" fmla="*/ 1039192 w 1145986"/>
                <a:gd name="connsiteY37" fmla="*/ 1403313 h 2543762"/>
                <a:gd name="connsiteX38" fmla="*/ 864463 w 1145986"/>
                <a:gd name="connsiteY38" fmla="*/ 763556 h 254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45986" h="2543762">
                  <a:moveTo>
                    <a:pt x="864463" y="763556"/>
                  </a:moveTo>
                  <a:cubicBezTo>
                    <a:pt x="828812" y="634664"/>
                    <a:pt x="795120" y="504597"/>
                    <a:pt x="752418" y="377665"/>
                  </a:cubicBezTo>
                  <a:cubicBezTo>
                    <a:pt x="750851" y="372963"/>
                    <a:pt x="751242" y="368654"/>
                    <a:pt x="751242" y="364344"/>
                  </a:cubicBezTo>
                  <a:lnTo>
                    <a:pt x="751242" y="209204"/>
                  </a:lnTo>
                  <a:cubicBezTo>
                    <a:pt x="751242" y="172378"/>
                    <a:pt x="751634" y="135944"/>
                    <a:pt x="752026" y="99117"/>
                  </a:cubicBezTo>
                  <a:cubicBezTo>
                    <a:pt x="757119" y="87364"/>
                    <a:pt x="753985" y="75220"/>
                    <a:pt x="754376" y="63075"/>
                  </a:cubicBezTo>
                  <a:cubicBezTo>
                    <a:pt x="754768" y="57198"/>
                    <a:pt x="753985" y="50930"/>
                    <a:pt x="750067" y="46620"/>
                  </a:cubicBezTo>
                  <a:cubicBezTo>
                    <a:pt x="739489" y="35259"/>
                    <a:pt x="729303" y="22723"/>
                    <a:pt x="715983" y="14104"/>
                  </a:cubicBezTo>
                  <a:cubicBezTo>
                    <a:pt x="709323" y="14104"/>
                    <a:pt x="707756" y="18805"/>
                    <a:pt x="706973" y="24290"/>
                  </a:cubicBezTo>
                  <a:cubicBezTo>
                    <a:pt x="706189" y="33300"/>
                    <a:pt x="702663" y="41919"/>
                    <a:pt x="701488" y="50930"/>
                  </a:cubicBezTo>
                  <a:cubicBezTo>
                    <a:pt x="698745" y="74044"/>
                    <a:pt x="690518" y="93633"/>
                    <a:pt x="666229" y="101860"/>
                  </a:cubicBezTo>
                  <a:lnTo>
                    <a:pt x="532636" y="184523"/>
                  </a:lnTo>
                  <a:cubicBezTo>
                    <a:pt x="529893" y="186873"/>
                    <a:pt x="526759" y="189224"/>
                    <a:pt x="523625" y="191183"/>
                  </a:cubicBezTo>
                  <a:cubicBezTo>
                    <a:pt x="518140" y="197059"/>
                    <a:pt x="508346" y="198235"/>
                    <a:pt x="504428" y="205678"/>
                  </a:cubicBezTo>
                  <a:cubicBezTo>
                    <a:pt x="493459" y="210771"/>
                    <a:pt x="482098" y="209596"/>
                    <a:pt x="470345" y="208812"/>
                  </a:cubicBezTo>
                  <a:cubicBezTo>
                    <a:pt x="472303" y="204895"/>
                    <a:pt x="467602" y="203328"/>
                    <a:pt x="464860" y="202152"/>
                  </a:cubicBezTo>
                  <a:cubicBezTo>
                    <a:pt x="455457" y="198235"/>
                    <a:pt x="446838" y="192750"/>
                    <a:pt x="437044" y="189224"/>
                  </a:cubicBezTo>
                  <a:cubicBezTo>
                    <a:pt x="429601" y="187265"/>
                    <a:pt x="422157" y="186090"/>
                    <a:pt x="416672" y="179822"/>
                  </a:cubicBezTo>
                  <a:cubicBezTo>
                    <a:pt x="396300" y="167677"/>
                    <a:pt x="374361" y="158666"/>
                    <a:pt x="353598" y="147697"/>
                  </a:cubicBezTo>
                  <a:cubicBezTo>
                    <a:pt x="352422" y="146913"/>
                    <a:pt x="351247" y="146521"/>
                    <a:pt x="350072" y="146130"/>
                  </a:cubicBezTo>
                  <a:cubicBezTo>
                    <a:pt x="346154" y="144563"/>
                    <a:pt x="342236" y="142212"/>
                    <a:pt x="338711" y="139469"/>
                  </a:cubicBezTo>
                  <a:lnTo>
                    <a:pt x="187096" y="64250"/>
                  </a:lnTo>
                  <a:cubicBezTo>
                    <a:pt x="167900" y="55631"/>
                    <a:pt x="150270" y="45053"/>
                    <a:pt x="131073" y="36435"/>
                  </a:cubicBezTo>
                  <a:cubicBezTo>
                    <a:pt x="122846" y="32517"/>
                    <a:pt x="118929" y="26640"/>
                    <a:pt x="116578" y="18021"/>
                  </a:cubicBezTo>
                  <a:cubicBezTo>
                    <a:pt x="115011" y="11753"/>
                    <a:pt x="115794" y="4309"/>
                    <a:pt x="108743" y="0"/>
                  </a:cubicBezTo>
                  <a:cubicBezTo>
                    <a:pt x="95814" y="3134"/>
                    <a:pt x="89546" y="12145"/>
                    <a:pt x="87587" y="24681"/>
                  </a:cubicBezTo>
                  <a:cubicBezTo>
                    <a:pt x="84453" y="43878"/>
                    <a:pt x="80927" y="62683"/>
                    <a:pt x="78576" y="81880"/>
                  </a:cubicBezTo>
                  <a:cubicBezTo>
                    <a:pt x="77793" y="88931"/>
                    <a:pt x="76618" y="95983"/>
                    <a:pt x="78576" y="103035"/>
                  </a:cubicBezTo>
                  <a:cubicBezTo>
                    <a:pt x="77793" y="109303"/>
                    <a:pt x="76226" y="115572"/>
                    <a:pt x="75834" y="121840"/>
                  </a:cubicBezTo>
                  <a:cubicBezTo>
                    <a:pt x="75051" y="137119"/>
                    <a:pt x="67607" y="152006"/>
                    <a:pt x="70741" y="167285"/>
                  </a:cubicBezTo>
                  <a:cubicBezTo>
                    <a:pt x="84453" y="232710"/>
                    <a:pt x="98948" y="298136"/>
                    <a:pt x="112269" y="363561"/>
                  </a:cubicBezTo>
                  <a:cubicBezTo>
                    <a:pt x="115403" y="378448"/>
                    <a:pt x="122455" y="393727"/>
                    <a:pt x="120104" y="408614"/>
                  </a:cubicBezTo>
                  <a:cubicBezTo>
                    <a:pt x="105217" y="499113"/>
                    <a:pt x="89154" y="589611"/>
                    <a:pt x="73484" y="680110"/>
                  </a:cubicBezTo>
                  <a:cubicBezTo>
                    <a:pt x="57421" y="772958"/>
                    <a:pt x="41750" y="865416"/>
                    <a:pt x="25688" y="958265"/>
                  </a:cubicBezTo>
                  <a:cubicBezTo>
                    <a:pt x="9625" y="1050330"/>
                    <a:pt x="1636" y="1055698"/>
                    <a:pt x="49" y="1282332"/>
                  </a:cubicBezTo>
                  <a:cubicBezTo>
                    <a:pt x="-1605" y="1518462"/>
                    <a:pt x="39383" y="2461082"/>
                    <a:pt x="29980" y="2517104"/>
                  </a:cubicBezTo>
                  <a:cubicBezTo>
                    <a:pt x="170066" y="2537267"/>
                    <a:pt x="924771" y="2554781"/>
                    <a:pt x="1145986" y="2535262"/>
                  </a:cubicBezTo>
                  <a:lnTo>
                    <a:pt x="1039192" y="1403313"/>
                  </a:lnTo>
                  <a:cubicBezTo>
                    <a:pt x="981602" y="1190583"/>
                    <a:pt x="923620" y="977070"/>
                    <a:pt x="864463" y="76355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33">
              <a:extLst>
                <a:ext uri="{FF2B5EF4-FFF2-40B4-BE49-F238E27FC236}">
                  <a16:creationId xmlns:a16="http://schemas.microsoft.com/office/drawing/2014/main" id="{5A88BE74-F34D-4580-877C-B2BBF422C51C}"/>
                </a:ext>
              </a:extLst>
            </p:cNvPr>
            <p:cNvSpPr/>
            <p:nvPr/>
          </p:nvSpPr>
          <p:spPr>
            <a:xfrm>
              <a:off x="4801957" y="4049861"/>
              <a:ext cx="644636" cy="3105570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  <a:gd name="connsiteX0" fmla="*/ 98537 w 372040"/>
                <a:gd name="connsiteY0" fmla="*/ 2129196 h 2129213"/>
                <a:gd name="connsiteX1" fmla="*/ 49615 w 372040"/>
                <a:gd name="connsiteY1" fmla="*/ 373064 h 2129213"/>
                <a:gd name="connsiteX2" fmla="*/ 55883 w 372040"/>
                <a:gd name="connsiteY2" fmla="*/ 340155 h 2129213"/>
                <a:gd name="connsiteX3" fmla="*/ 103287 w 372040"/>
                <a:gd name="connsiteY3" fmla="*/ 224975 h 2129213"/>
                <a:gd name="connsiteX4" fmla="*/ 1819 w 372040"/>
                <a:gd name="connsiteY4" fmla="*/ 97651 h 2129213"/>
                <a:gd name="connsiteX5" fmla="*/ 116999 w 372040"/>
                <a:gd name="connsiteY5" fmla="*/ 6369 h 2129213"/>
                <a:gd name="connsiteX6" fmla="*/ 151475 w 372040"/>
                <a:gd name="connsiteY6" fmla="*/ 2843 h 2129213"/>
                <a:gd name="connsiteX7" fmla="*/ 308574 w 372040"/>
                <a:gd name="connsiteY7" fmla="*/ 104311 h 2129213"/>
                <a:gd name="connsiteX8" fmla="*/ 229045 w 372040"/>
                <a:gd name="connsiteY8" fmla="*/ 224584 h 2129213"/>
                <a:gd name="connsiteX9" fmla="*/ 282717 w 372040"/>
                <a:gd name="connsiteY9" fmla="*/ 331536 h 2129213"/>
                <a:gd name="connsiteX10" fmla="*/ 298780 w 372040"/>
                <a:gd name="connsiteY10" fmla="*/ 378940 h 2129213"/>
                <a:gd name="connsiteX11" fmla="*/ 372040 w 372040"/>
                <a:gd name="connsiteY11" fmla="*/ 1190684 h 2129213"/>
                <a:gd name="connsiteX12" fmla="*/ 98537 w 372040"/>
                <a:gd name="connsiteY12" fmla="*/ 2129196 h 2129213"/>
                <a:gd name="connsiteX0" fmla="*/ 98537 w 460667"/>
                <a:gd name="connsiteY0" fmla="*/ 2129196 h 2130772"/>
                <a:gd name="connsiteX1" fmla="*/ 49615 w 460667"/>
                <a:gd name="connsiteY1" fmla="*/ 373064 h 2130772"/>
                <a:gd name="connsiteX2" fmla="*/ 55883 w 460667"/>
                <a:gd name="connsiteY2" fmla="*/ 340155 h 2130772"/>
                <a:gd name="connsiteX3" fmla="*/ 103287 w 460667"/>
                <a:gd name="connsiteY3" fmla="*/ 224975 h 2130772"/>
                <a:gd name="connsiteX4" fmla="*/ 1819 w 460667"/>
                <a:gd name="connsiteY4" fmla="*/ 97651 h 2130772"/>
                <a:gd name="connsiteX5" fmla="*/ 116999 w 460667"/>
                <a:gd name="connsiteY5" fmla="*/ 6369 h 2130772"/>
                <a:gd name="connsiteX6" fmla="*/ 151475 w 460667"/>
                <a:gd name="connsiteY6" fmla="*/ 2843 h 2130772"/>
                <a:gd name="connsiteX7" fmla="*/ 308574 w 460667"/>
                <a:gd name="connsiteY7" fmla="*/ 104311 h 2130772"/>
                <a:gd name="connsiteX8" fmla="*/ 229045 w 460667"/>
                <a:gd name="connsiteY8" fmla="*/ 224584 h 2130772"/>
                <a:gd name="connsiteX9" fmla="*/ 282717 w 460667"/>
                <a:gd name="connsiteY9" fmla="*/ 331536 h 2130772"/>
                <a:gd name="connsiteX10" fmla="*/ 298780 w 460667"/>
                <a:gd name="connsiteY10" fmla="*/ 378940 h 2130772"/>
                <a:gd name="connsiteX11" fmla="*/ 460667 w 460667"/>
                <a:gd name="connsiteY11" fmla="*/ 2121268 h 2130772"/>
                <a:gd name="connsiteX12" fmla="*/ 98537 w 460667"/>
                <a:gd name="connsiteY12" fmla="*/ 2129196 h 2130772"/>
                <a:gd name="connsiteX0" fmla="*/ 95371 w 460667"/>
                <a:gd name="connsiteY0" fmla="*/ 2126030 h 2128193"/>
                <a:gd name="connsiteX1" fmla="*/ 49615 w 460667"/>
                <a:gd name="connsiteY1" fmla="*/ 373064 h 2128193"/>
                <a:gd name="connsiteX2" fmla="*/ 55883 w 460667"/>
                <a:gd name="connsiteY2" fmla="*/ 340155 h 2128193"/>
                <a:gd name="connsiteX3" fmla="*/ 103287 w 460667"/>
                <a:gd name="connsiteY3" fmla="*/ 224975 h 2128193"/>
                <a:gd name="connsiteX4" fmla="*/ 1819 w 460667"/>
                <a:gd name="connsiteY4" fmla="*/ 97651 h 2128193"/>
                <a:gd name="connsiteX5" fmla="*/ 116999 w 460667"/>
                <a:gd name="connsiteY5" fmla="*/ 6369 h 2128193"/>
                <a:gd name="connsiteX6" fmla="*/ 151475 w 460667"/>
                <a:gd name="connsiteY6" fmla="*/ 2843 h 2128193"/>
                <a:gd name="connsiteX7" fmla="*/ 308574 w 460667"/>
                <a:gd name="connsiteY7" fmla="*/ 104311 h 2128193"/>
                <a:gd name="connsiteX8" fmla="*/ 229045 w 460667"/>
                <a:gd name="connsiteY8" fmla="*/ 224584 h 2128193"/>
                <a:gd name="connsiteX9" fmla="*/ 282717 w 460667"/>
                <a:gd name="connsiteY9" fmla="*/ 331536 h 2128193"/>
                <a:gd name="connsiteX10" fmla="*/ 298780 w 460667"/>
                <a:gd name="connsiteY10" fmla="*/ 378940 h 2128193"/>
                <a:gd name="connsiteX11" fmla="*/ 460667 w 460667"/>
                <a:gd name="connsiteY11" fmla="*/ 2121268 h 2128193"/>
                <a:gd name="connsiteX12" fmla="*/ 95371 w 460667"/>
                <a:gd name="connsiteY12" fmla="*/ 2126030 h 2128193"/>
                <a:gd name="connsiteX0" fmla="*/ 88263 w 460667"/>
                <a:gd name="connsiteY0" fmla="*/ 2310845 h 2310931"/>
                <a:gd name="connsiteX1" fmla="*/ 49615 w 460667"/>
                <a:gd name="connsiteY1" fmla="*/ 373064 h 2310931"/>
                <a:gd name="connsiteX2" fmla="*/ 55883 w 460667"/>
                <a:gd name="connsiteY2" fmla="*/ 340155 h 2310931"/>
                <a:gd name="connsiteX3" fmla="*/ 103287 w 460667"/>
                <a:gd name="connsiteY3" fmla="*/ 224975 h 2310931"/>
                <a:gd name="connsiteX4" fmla="*/ 1819 w 460667"/>
                <a:gd name="connsiteY4" fmla="*/ 97651 h 2310931"/>
                <a:gd name="connsiteX5" fmla="*/ 116999 w 460667"/>
                <a:gd name="connsiteY5" fmla="*/ 6369 h 2310931"/>
                <a:gd name="connsiteX6" fmla="*/ 151475 w 460667"/>
                <a:gd name="connsiteY6" fmla="*/ 2843 h 2310931"/>
                <a:gd name="connsiteX7" fmla="*/ 308574 w 460667"/>
                <a:gd name="connsiteY7" fmla="*/ 104311 h 2310931"/>
                <a:gd name="connsiteX8" fmla="*/ 229045 w 460667"/>
                <a:gd name="connsiteY8" fmla="*/ 224584 h 2310931"/>
                <a:gd name="connsiteX9" fmla="*/ 282717 w 460667"/>
                <a:gd name="connsiteY9" fmla="*/ 331536 h 2310931"/>
                <a:gd name="connsiteX10" fmla="*/ 298780 w 460667"/>
                <a:gd name="connsiteY10" fmla="*/ 378940 h 2310931"/>
                <a:gd name="connsiteX11" fmla="*/ 460667 w 460667"/>
                <a:gd name="connsiteY11" fmla="*/ 2121268 h 2310931"/>
                <a:gd name="connsiteX12" fmla="*/ 88263 w 460667"/>
                <a:gd name="connsiteY12" fmla="*/ 2310845 h 2310931"/>
                <a:gd name="connsiteX0" fmla="*/ 88263 w 481992"/>
                <a:gd name="connsiteY0" fmla="*/ 2310845 h 2322026"/>
                <a:gd name="connsiteX1" fmla="*/ 49615 w 481992"/>
                <a:gd name="connsiteY1" fmla="*/ 373064 h 2322026"/>
                <a:gd name="connsiteX2" fmla="*/ 55883 w 481992"/>
                <a:gd name="connsiteY2" fmla="*/ 340155 h 2322026"/>
                <a:gd name="connsiteX3" fmla="*/ 103287 w 481992"/>
                <a:gd name="connsiteY3" fmla="*/ 224975 h 2322026"/>
                <a:gd name="connsiteX4" fmla="*/ 1819 w 481992"/>
                <a:gd name="connsiteY4" fmla="*/ 97651 h 2322026"/>
                <a:gd name="connsiteX5" fmla="*/ 116999 w 481992"/>
                <a:gd name="connsiteY5" fmla="*/ 6369 h 2322026"/>
                <a:gd name="connsiteX6" fmla="*/ 151475 w 481992"/>
                <a:gd name="connsiteY6" fmla="*/ 2843 h 2322026"/>
                <a:gd name="connsiteX7" fmla="*/ 308574 w 481992"/>
                <a:gd name="connsiteY7" fmla="*/ 104311 h 2322026"/>
                <a:gd name="connsiteX8" fmla="*/ 229045 w 481992"/>
                <a:gd name="connsiteY8" fmla="*/ 224584 h 2322026"/>
                <a:gd name="connsiteX9" fmla="*/ 282717 w 481992"/>
                <a:gd name="connsiteY9" fmla="*/ 331536 h 2322026"/>
                <a:gd name="connsiteX10" fmla="*/ 298780 w 481992"/>
                <a:gd name="connsiteY10" fmla="*/ 378940 h 2322026"/>
                <a:gd name="connsiteX11" fmla="*/ 481992 w 481992"/>
                <a:gd name="connsiteY11" fmla="*/ 2320300 h 2322026"/>
                <a:gd name="connsiteX12" fmla="*/ 88263 w 481992"/>
                <a:gd name="connsiteY12" fmla="*/ 2310845 h 232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1992" h="2322026">
                  <a:moveTo>
                    <a:pt x="88263" y="2310845"/>
                  </a:moveTo>
                  <a:cubicBezTo>
                    <a:pt x="81603" y="2254038"/>
                    <a:pt x="54708" y="60107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477683" y="2268978"/>
                    <a:pt x="481992" y="2320300"/>
                  </a:cubicBezTo>
                  <a:cubicBezTo>
                    <a:pt x="421660" y="2326176"/>
                    <a:pt x="165833" y="2315546"/>
                    <a:pt x="88263" y="2310845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34">
              <a:extLst>
                <a:ext uri="{FF2B5EF4-FFF2-40B4-BE49-F238E27FC236}">
                  <a16:creationId xmlns:a16="http://schemas.microsoft.com/office/drawing/2014/main" id="{44BB353F-7FC9-4E49-8B12-F4DB8B9F0DE8}"/>
                </a:ext>
              </a:extLst>
            </p:cNvPr>
            <p:cNvSpPr/>
            <p:nvPr/>
          </p:nvSpPr>
          <p:spPr>
            <a:xfrm>
              <a:off x="4590789" y="1937479"/>
              <a:ext cx="818792" cy="263183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24">
              <a:extLst>
                <a:ext uri="{FF2B5EF4-FFF2-40B4-BE49-F238E27FC236}">
                  <a16:creationId xmlns:a16="http://schemas.microsoft.com/office/drawing/2014/main" id="{CDA60429-8E45-491D-A72C-C6C59345D90F}"/>
                </a:ext>
              </a:extLst>
            </p:cNvPr>
            <p:cNvSpPr/>
            <p:nvPr/>
          </p:nvSpPr>
          <p:spPr>
            <a:xfrm>
              <a:off x="4101477" y="2612266"/>
              <a:ext cx="294726" cy="285062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38">
            <a:extLst>
              <a:ext uri="{FF2B5EF4-FFF2-40B4-BE49-F238E27FC236}">
                <a16:creationId xmlns:a16="http://schemas.microsoft.com/office/drawing/2014/main" id="{08F33CD1-EDD5-4A06-AE6D-07ED92ADD7DB}"/>
              </a:ext>
            </a:extLst>
          </p:cNvPr>
          <p:cNvGrpSpPr/>
          <p:nvPr/>
        </p:nvGrpSpPr>
        <p:grpSpPr>
          <a:xfrm>
            <a:off x="253000" y="1839940"/>
            <a:ext cx="3502316" cy="1097650"/>
            <a:chOff x="827584" y="4922584"/>
            <a:chExt cx="1975189" cy="10976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28C852-4449-4999-B80B-803957FEDFAF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Service ratings across continents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5626946-FB68-46E5-AB64-82366D8D6B0A}"/>
                </a:ext>
              </a:extLst>
            </p:cNvPr>
            <p:cNvSpPr txBox="1"/>
            <p:nvPr/>
          </p:nvSpPr>
          <p:spPr>
            <a:xfrm>
              <a:off x="827584" y="5189237"/>
              <a:ext cx="19751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Asia and South America have the highest average ratings for cabin staff service.</a:t>
              </a:r>
            </a:p>
            <a:p>
              <a:pPr marL="171450" indent="-171450">
                <a:buFontTx/>
                <a:buChar char="-"/>
              </a:pPr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Africa and Oceania have comparatively lower ratings in this aspect.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41">
            <a:extLst>
              <a:ext uri="{FF2B5EF4-FFF2-40B4-BE49-F238E27FC236}">
                <a16:creationId xmlns:a16="http://schemas.microsoft.com/office/drawing/2014/main" id="{6350733A-3198-4BD3-B70E-4FC69D80F023}"/>
              </a:ext>
            </a:extLst>
          </p:cNvPr>
          <p:cNvGrpSpPr/>
          <p:nvPr/>
        </p:nvGrpSpPr>
        <p:grpSpPr>
          <a:xfrm>
            <a:off x="253000" y="3456173"/>
            <a:ext cx="3266940" cy="1114273"/>
            <a:chOff x="827584" y="4922584"/>
            <a:chExt cx="1842445" cy="63070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ACB064-358C-48E3-ADD2-DDEA69060049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174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Service Ratings to Traveler Types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6F7489-2B16-4C5E-8C26-96EB94F29E00}"/>
                </a:ext>
              </a:extLst>
            </p:cNvPr>
            <p:cNvSpPr txBox="1"/>
            <p:nvPr/>
          </p:nvSpPr>
          <p:spPr>
            <a:xfrm>
              <a:off x="839349" y="5082925"/>
              <a:ext cx="1830680" cy="47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Correlation b/w the above factors: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Solo leisure travelers and family leisure travelers give higher ratings compared to business travelers.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44">
            <a:extLst>
              <a:ext uri="{FF2B5EF4-FFF2-40B4-BE49-F238E27FC236}">
                <a16:creationId xmlns:a16="http://schemas.microsoft.com/office/drawing/2014/main" id="{9F79D0F9-A4EB-4F7E-AAA9-7C1A304768BF}"/>
              </a:ext>
            </a:extLst>
          </p:cNvPr>
          <p:cNvGrpSpPr/>
          <p:nvPr/>
        </p:nvGrpSpPr>
        <p:grpSpPr>
          <a:xfrm>
            <a:off x="323529" y="5096243"/>
            <a:ext cx="3246079" cy="728318"/>
            <a:chOff x="827584" y="4922584"/>
            <a:chExt cx="1830680" cy="72831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11978FF-61C4-4503-AB05-6DBE7716DD52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highest rated seat types are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4F687C-0216-4879-9568-0F0B1EC53BA7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First-class and economy class seats receive the highest overall ratings.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47">
            <a:extLst>
              <a:ext uri="{FF2B5EF4-FFF2-40B4-BE49-F238E27FC236}">
                <a16:creationId xmlns:a16="http://schemas.microsoft.com/office/drawing/2014/main" id="{31D5662D-FF12-4F8F-9176-04723BBAEC9E}"/>
              </a:ext>
            </a:extLst>
          </p:cNvPr>
          <p:cNvGrpSpPr/>
          <p:nvPr/>
        </p:nvGrpSpPr>
        <p:grpSpPr>
          <a:xfrm>
            <a:off x="8313491" y="5096243"/>
            <a:ext cx="3470231" cy="912984"/>
            <a:chOff x="827584" y="4922584"/>
            <a:chExt cx="1957094" cy="91298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9BA318-9B79-4DC1-A3DE-1C9E26F190D7}"/>
                </a:ext>
              </a:extLst>
            </p:cNvPr>
            <p:cNvSpPr txBox="1"/>
            <p:nvPr/>
          </p:nvSpPr>
          <p:spPr>
            <a:xfrm>
              <a:off x="827584" y="4922584"/>
              <a:ext cx="19570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Number of Reviews to Service ratings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5D082F5-3ED9-4F2F-AF4F-D6F213D068FC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Positive correlation between number of reviews and service ratings, with higher-rated aircraft generally having more reviews.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Trapezoid 3">
            <a:extLst>
              <a:ext uri="{FF2B5EF4-FFF2-40B4-BE49-F238E27FC236}">
                <a16:creationId xmlns:a16="http://schemas.microsoft.com/office/drawing/2014/main" id="{83E4B385-728C-4959-B3CB-50E97829D53D}"/>
              </a:ext>
            </a:extLst>
          </p:cNvPr>
          <p:cNvSpPr>
            <a:spLocks noChangeAspect="1"/>
          </p:cNvSpPr>
          <p:nvPr/>
        </p:nvSpPr>
        <p:spPr>
          <a:xfrm>
            <a:off x="2731199" y="1276058"/>
            <a:ext cx="575514" cy="586552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8" name="Group 38">
            <a:extLst>
              <a:ext uri="{FF2B5EF4-FFF2-40B4-BE49-F238E27FC236}">
                <a16:creationId xmlns:a16="http://schemas.microsoft.com/office/drawing/2014/main" id="{DEBE9A24-1BEF-A93D-9E9E-042B638CA6E3}"/>
              </a:ext>
            </a:extLst>
          </p:cNvPr>
          <p:cNvGrpSpPr/>
          <p:nvPr/>
        </p:nvGrpSpPr>
        <p:grpSpPr>
          <a:xfrm>
            <a:off x="8313491" y="3456173"/>
            <a:ext cx="3246079" cy="927726"/>
            <a:chOff x="827584" y="4922584"/>
            <a:chExt cx="1830680" cy="92772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0A52EE-3FDC-40F5-8334-F20CBBE7F178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Customer satisfaction peak months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7DC7612-001A-FC09-28B1-1CDBB7A48499}"/>
                </a:ext>
              </a:extLst>
            </p:cNvPr>
            <p:cNvSpPr txBox="1"/>
            <p:nvPr/>
          </p:nvSpPr>
          <p:spPr>
            <a:xfrm>
              <a:off x="827584" y="5203979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March 2016, February 2018, and February 2022 stand out as peak moments for customer satisfaction.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38">
            <a:extLst>
              <a:ext uri="{FF2B5EF4-FFF2-40B4-BE49-F238E27FC236}">
                <a16:creationId xmlns:a16="http://schemas.microsoft.com/office/drawing/2014/main" id="{F317B1DF-F025-2B66-CFA0-D47C2A0EDDCA}"/>
              </a:ext>
            </a:extLst>
          </p:cNvPr>
          <p:cNvGrpSpPr/>
          <p:nvPr/>
        </p:nvGrpSpPr>
        <p:grpSpPr>
          <a:xfrm>
            <a:off x="8313491" y="1808259"/>
            <a:ext cx="3246079" cy="1097650"/>
            <a:chOff x="827584" y="4922584"/>
            <a:chExt cx="1830680" cy="109765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8B5331-5EE5-D507-F158-C28DC9B5E844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Aircraft with highest overall rating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D7129C-E524-A889-013F-9A5005FD4BCA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North American flights receive the highest overall ratings.</a:t>
              </a:r>
            </a:p>
            <a:p>
              <a:pPr marL="171450" indent="-171450">
                <a:buFontTx/>
                <a:buChar char="-"/>
              </a:pPr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Indicates superior service quality compared to other continents.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5" name="Graphic 44" descr="Send with solid fill">
            <a:extLst>
              <a:ext uri="{FF2B5EF4-FFF2-40B4-BE49-F238E27FC236}">
                <a16:creationId xmlns:a16="http://schemas.microsoft.com/office/drawing/2014/main" id="{F3DC4165-CB63-07C1-6149-E0136F1B0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3491" y="1152303"/>
            <a:ext cx="727073" cy="727073"/>
          </a:xfrm>
          <a:prstGeom prst="rect">
            <a:avLst/>
          </a:prstGeom>
        </p:spPr>
      </p:pic>
      <p:pic>
        <p:nvPicPr>
          <p:cNvPr id="49" name="Graphic 48" descr="User with solid fill">
            <a:extLst>
              <a:ext uri="{FF2B5EF4-FFF2-40B4-BE49-F238E27FC236}">
                <a16:creationId xmlns:a16="http://schemas.microsoft.com/office/drawing/2014/main" id="{C5A71ADE-6D1A-CE1A-7874-57EA56935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3491" y="2931185"/>
            <a:ext cx="603225" cy="603225"/>
          </a:xfrm>
          <a:prstGeom prst="rect">
            <a:avLst/>
          </a:prstGeom>
        </p:spPr>
      </p:pic>
      <p:pic>
        <p:nvPicPr>
          <p:cNvPr id="51" name="Graphic 50" descr="Office Chair with solid fill">
            <a:extLst>
              <a:ext uri="{FF2B5EF4-FFF2-40B4-BE49-F238E27FC236}">
                <a16:creationId xmlns:a16="http://schemas.microsoft.com/office/drawing/2014/main" id="{2237FB47-719D-481F-DB99-D7FAAB3E64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0329" y="4468387"/>
            <a:ext cx="728491" cy="728491"/>
          </a:xfrm>
          <a:prstGeom prst="rect">
            <a:avLst/>
          </a:prstGeom>
        </p:spPr>
      </p:pic>
      <p:pic>
        <p:nvPicPr>
          <p:cNvPr id="53" name="Graphic 52" descr="Ecommerce with solid fill">
            <a:extLst>
              <a:ext uri="{FF2B5EF4-FFF2-40B4-BE49-F238E27FC236}">
                <a16:creationId xmlns:a16="http://schemas.microsoft.com/office/drawing/2014/main" id="{AECC7599-240E-1D3A-8B90-97CF5DB466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13491" y="4594916"/>
            <a:ext cx="551743" cy="551743"/>
          </a:xfrm>
          <a:prstGeom prst="rect">
            <a:avLst/>
          </a:prstGeom>
        </p:spPr>
      </p:pic>
      <p:pic>
        <p:nvPicPr>
          <p:cNvPr id="54" name="Graphic 53" descr="Rating with solid fill">
            <a:extLst>
              <a:ext uri="{FF2B5EF4-FFF2-40B4-BE49-F238E27FC236}">
                <a16:creationId xmlns:a16="http://schemas.microsoft.com/office/drawing/2014/main" id="{D346E3CC-AF50-60A1-598A-21F9183D56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72844" y="2926173"/>
            <a:ext cx="716581" cy="71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6F8D36-0998-44AB-A365-8C3BEDCA4629}"/>
              </a:ext>
            </a:extLst>
          </p:cNvPr>
          <p:cNvGrpSpPr/>
          <p:nvPr/>
        </p:nvGrpSpPr>
        <p:grpSpPr>
          <a:xfrm>
            <a:off x="0" y="2853764"/>
            <a:ext cx="10296948" cy="1936363"/>
            <a:chOff x="535636" y="2528993"/>
            <a:chExt cx="8227294" cy="1547160"/>
          </a:xfrm>
        </p:grpSpPr>
        <p:sp>
          <p:nvSpPr>
            <p:cNvPr id="4" name="Isosceles Triangle 5">
              <a:extLst>
                <a:ext uri="{FF2B5EF4-FFF2-40B4-BE49-F238E27FC236}">
                  <a16:creationId xmlns:a16="http://schemas.microsoft.com/office/drawing/2014/main" id="{657BB042-5728-413C-9A91-F1F1C11C6102}"/>
                </a:ext>
              </a:extLst>
            </p:cNvPr>
            <p:cNvSpPr/>
            <p:nvPr/>
          </p:nvSpPr>
          <p:spPr>
            <a:xfrm>
              <a:off x="535636" y="2557925"/>
              <a:ext cx="1836774" cy="863177"/>
            </a:xfrm>
            <a:custGeom>
              <a:avLst/>
              <a:gdLst/>
              <a:ahLst/>
              <a:cxnLst/>
              <a:rect l="l" t="t" r="r" b="b"/>
              <a:pathLst>
                <a:path w="1836774" h="863177">
                  <a:moveTo>
                    <a:pt x="925162" y="0"/>
                  </a:moveTo>
                  <a:lnTo>
                    <a:pt x="1012927" y="211845"/>
                  </a:lnTo>
                  <a:cubicBezTo>
                    <a:pt x="1334218" y="234550"/>
                    <a:pt x="1633018" y="390421"/>
                    <a:pt x="1836774" y="643621"/>
                  </a:cubicBezTo>
                  <a:lnTo>
                    <a:pt x="1579243" y="850862"/>
                  </a:lnTo>
                  <a:cubicBezTo>
                    <a:pt x="1418150" y="650679"/>
                    <a:pt x="1174257" y="535287"/>
                    <a:pt x="917316" y="537688"/>
                  </a:cubicBezTo>
                  <a:cubicBezTo>
                    <a:pt x="660375" y="540089"/>
                    <a:pt x="418681" y="660019"/>
                    <a:pt x="261358" y="863177"/>
                  </a:cubicBezTo>
                  <a:lnTo>
                    <a:pt x="0" y="660785"/>
                  </a:lnTo>
                  <a:cubicBezTo>
                    <a:pt x="203448" y="398065"/>
                    <a:pt x="508129" y="235209"/>
                    <a:pt x="837228" y="2122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Isosceles Triangle 5">
              <a:extLst>
                <a:ext uri="{FF2B5EF4-FFF2-40B4-BE49-F238E27FC236}">
                  <a16:creationId xmlns:a16="http://schemas.microsoft.com/office/drawing/2014/main" id="{F5B6875B-F314-4BA9-AC6D-88B758FA7087}"/>
                </a:ext>
              </a:extLst>
            </p:cNvPr>
            <p:cNvSpPr/>
            <p:nvPr/>
          </p:nvSpPr>
          <p:spPr>
            <a:xfrm rot="10800000">
              <a:off x="2129649" y="3212976"/>
              <a:ext cx="1836774" cy="863177"/>
            </a:xfrm>
            <a:custGeom>
              <a:avLst/>
              <a:gdLst/>
              <a:ahLst/>
              <a:cxnLst/>
              <a:rect l="l" t="t" r="r" b="b"/>
              <a:pathLst>
                <a:path w="1836774" h="863177">
                  <a:moveTo>
                    <a:pt x="925162" y="0"/>
                  </a:moveTo>
                  <a:lnTo>
                    <a:pt x="1012927" y="211845"/>
                  </a:lnTo>
                  <a:cubicBezTo>
                    <a:pt x="1334218" y="234550"/>
                    <a:pt x="1633018" y="390421"/>
                    <a:pt x="1836774" y="643621"/>
                  </a:cubicBezTo>
                  <a:lnTo>
                    <a:pt x="1579243" y="850862"/>
                  </a:lnTo>
                  <a:cubicBezTo>
                    <a:pt x="1418150" y="650679"/>
                    <a:pt x="1174257" y="535287"/>
                    <a:pt x="917316" y="537688"/>
                  </a:cubicBezTo>
                  <a:cubicBezTo>
                    <a:pt x="660375" y="540089"/>
                    <a:pt x="418681" y="660019"/>
                    <a:pt x="261358" y="863177"/>
                  </a:cubicBezTo>
                  <a:lnTo>
                    <a:pt x="0" y="660785"/>
                  </a:lnTo>
                  <a:cubicBezTo>
                    <a:pt x="203448" y="398065"/>
                    <a:pt x="508129" y="235209"/>
                    <a:pt x="837228" y="212255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F547B2EE-81D0-4A1C-8E44-E05215AAEC8B}"/>
                </a:ext>
              </a:extLst>
            </p:cNvPr>
            <p:cNvSpPr/>
            <p:nvPr/>
          </p:nvSpPr>
          <p:spPr>
            <a:xfrm>
              <a:off x="3723663" y="2528993"/>
              <a:ext cx="1836774" cy="863177"/>
            </a:xfrm>
            <a:custGeom>
              <a:avLst/>
              <a:gdLst/>
              <a:ahLst/>
              <a:cxnLst/>
              <a:rect l="l" t="t" r="r" b="b"/>
              <a:pathLst>
                <a:path w="1836774" h="863177">
                  <a:moveTo>
                    <a:pt x="925162" y="0"/>
                  </a:moveTo>
                  <a:lnTo>
                    <a:pt x="1012927" y="211845"/>
                  </a:lnTo>
                  <a:cubicBezTo>
                    <a:pt x="1334218" y="234550"/>
                    <a:pt x="1633018" y="390421"/>
                    <a:pt x="1836774" y="643621"/>
                  </a:cubicBezTo>
                  <a:lnTo>
                    <a:pt x="1579243" y="850862"/>
                  </a:lnTo>
                  <a:cubicBezTo>
                    <a:pt x="1418150" y="650679"/>
                    <a:pt x="1174257" y="535287"/>
                    <a:pt x="917316" y="537688"/>
                  </a:cubicBezTo>
                  <a:cubicBezTo>
                    <a:pt x="660375" y="540089"/>
                    <a:pt x="418681" y="660019"/>
                    <a:pt x="261358" y="863177"/>
                  </a:cubicBezTo>
                  <a:lnTo>
                    <a:pt x="0" y="660785"/>
                  </a:lnTo>
                  <a:cubicBezTo>
                    <a:pt x="203448" y="398065"/>
                    <a:pt x="508129" y="235209"/>
                    <a:pt x="837228" y="212255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Isosceles Triangle 5">
              <a:extLst>
                <a:ext uri="{FF2B5EF4-FFF2-40B4-BE49-F238E27FC236}">
                  <a16:creationId xmlns:a16="http://schemas.microsoft.com/office/drawing/2014/main" id="{DDD4C90A-00C6-406A-A365-7F3EE8B95CD9}"/>
                </a:ext>
              </a:extLst>
            </p:cNvPr>
            <p:cNvSpPr/>
            <p:nvPr/>
          </p:nvSpPr>
          <p:spPr>
            <a:xfrm rot="10800000">
              <a:off x="5317677" y="3198509"/>
              <a:ext cx="1836774" cy="863177"/>
            </a:xfrm>
            <a:custGeom>
              <a:avLst/>
              <a:gdLst/>
              <a:ahLst/>
              <a:cxnLst/>
              <a:rect l="l" t="t" r="r" b="b"/>
              <a:pathLst>
                <a:path w="1836774" h="863177">
                  <a:moveTo>
                    <a:pt x="925162" y="0"/>
                  </a:moveTo>
                  <a:lnTo>
                    <a:pt x="1012927" y="211845"/>
                  </a:lnTo>
                  <a:cubicBezTo>
                    <a:pt x="1334218" y="234550"/>
                    <a:pt x="1633018" y="390421"/>
                    <a:pt x="1836774" y="643621"/>
                  </a:cubicBezTo>
                  <a:lnTo>
                    <a:pt x="1579243" y="850862"/>
                  </a:lnTo>
                  <a:cubicBezTo>
                    <a:pt x="1418150" y="650679"/>
                    <a:pt x="1174257" y="535287"/>
                    <a:pt x="917316" y="537688"/>
                  </a:cubicBezTo>
                  <a:cubicBezTo>
                    <a:pt x="660375" y="540089"/>
                    <a:pt x="418681" y="660019"/>
                    <a:pt x="261358" y="863177"/>
                  </a:cubicBezTo>
                  <a:lnTo>
                    <a:pt x="0" y="660785"/>
                  </a:lnTo>
                  <a:cubicBezTo>
                    <a:pt x="203448" y="398065"/>
                    <a:pt x="508129" y="235209"/>
                    <a:pt x="837228" y="2122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Isosceles Triangle 5">
              <a:extLst>
                <a:ext uri="{FF2B5EF4-FFF2-40B4-BE49-F238E27FC236}">
                  <a16:creationId xmlns:a16="http://schemas.microsoft.com/office/drawing/2014/main" id="{FD4C5141-6C4D-4B56-A3C3-6E82EACD0CE2}"/>
                </a:ext>
              </a:extLst>
            </p:cNvPr>
            <p:cNvSpPr/>
            <p:nvPr/>
          </p:nvSpPr>
          <p:spPr>
            <a:xfrm>
              <a:off x="6926156" y="2528993"/>
              <a:ext cx="1836774" cy="863177"/>
            </a:xfrm>
            <a:custGeom>
              <a:avLst/>
              <a:gdLst/>
              <a:ahLst/>
              <a:cxnLst/>
              <a:rect l="l" t="t" r="r" b="b"/>
              <a:pathLst>
                <a:path w="1836774" h="863177">
                  <a:moveTo>
                    <a:pt x="925162" y="0"/>
                  </a:moveTo>
                  <a:lnTo>
                    <a:pt x="1012927" y="211845"/>
                  </a:lnTo>
                  <a:cubicBezTo>
                    <a:pt x="1334218" y="234550"/>
                    <a:pt x="1633018" y="390421"/>
                    <a:pt x="1836774" y="643621"/>
                  </a:cubicBezTo>
                  <a:lnTo>
                    <a:pt x="1579243" y="850862"/>
                  </a:lnTo>
                  <a:cubicBezTo>
                    <a:pt x="1418150" y="650679"/>
                    <a:pt x="1174257" y="535287"/>
                    <a:pt x="917316" y="537688"/>
                  </a:cubicBezTo>
                  <a:cubicBezTo>
                    <a:pt x="660375" y="540089"/>
                    <a:pt x="418681" y="660019"/>
                    <a:pt x="261358" y="863177"/>
                  </a:cubicBezTo>
                  <a:lnTo>
                    <a:pt x="0" y="660785"/>
                  </a:lnTo>
                  <a:cubicBezTo>
                    <a:pt x="203448" y="398065"/>
                    <a:pt x="508129" y="235209"/>
                    <a:pt x="837228" y="212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3B6EA5-F921-4FA3-9DF2-6B0C89EE2715}"/>
              </a:ext>
            </a:extLst>
          </p:cNvPr>
          <p:cNvGrpSpPr/>
          <p:nvPr/>
        </p:nvGrpSpPr>
        <p:grpSpPr>
          <a:xfrm>
            <a:off x="-166282" y="1630354"/>
            <a:ext cx="2804150" cy="1083836"/>
            <a:chOff x="4711912" y="1726691"/>
            <a:chExt cx="2804150" cy="10838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C35C9A-042C-4DB5-934E-C1029878BE83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Focus on improving cabin staff service quality, especially in regions like Africa and Oceania.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14FB43-E246-4DA8-9F5B-DD97E6C7190A}"/>
                </a:ext>
              </a:extLst>
            </p:cNvPr>
            <p:cNvSpPr txBox="1"/>
            <p:nvPr/>
          </p:nvSpPr>
          <p:spPr>
            <a:xfrm>
              <a:off x="4711912" y="1726691"/>
              <a:ext cx="280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Service ratings across continents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BD3B6BC6-5382-413E-9715-DDF07F640BC8}"/>
              </a:ext>
            </a:extLst>
          </p:cNvPr>
          <p:cNvGrpSpPr/>
          <p:nvPr/>
        </p:nvGrpSpPr>
        <p:grpSpPr>
          <a:xfrm>
            <a:off x="3803846" y="1603711"/>
            <a:ext cx="2737733" cy="1074303"/>
            <a:chOff x="4712809" y="1736224"/>
            <a:chExt cx="2737733" cy="107430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3E58EF-2689-465B-A813-0E6B2D03AE5E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Tailor service offerings according to different traveler segments to meet their specific needs.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F468E8-DB87-48A8-B59F-D83D4F770C4A}"/>
                </a:ext>
              </a:extLst>
            </p:cNvPr>
            <p:cNvSpPr txBox="1"/>
            <p:nvPr/>
          </p:nvSpPr>
          <p:spPr>
            <a:xfrm>
              <a:off x="4712809" y="1736224"/>
              <a:ext cx="2737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Service ratings to Traveler types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E13D46F-4ECB-4F64-A85A-948CAF83CF04}"/>
              </a:ext>
            </a:extLst>
          </p:cNvPr>
          <p:cNvGrpSpPr/>
          <p:nvPr/>
        </p:nvGrpSpPr>
        <p:grpSpPr>
          <a:xfrm>
            <a:off x="8031408" y="1603711"/>
            <a:ext cx="2232248" cy="1258969"/>
            <a:chOff x="4965552" y="1736224"/>
            <a:chExt cx="2232248" cy="12589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876783-F9E1-4BD8-B277-4B1928C7155C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Maintain quality standards for first-class services while ensuring satisfactory experiences for economy class passengers.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6EB030-3826-41B6-90F4-D36F180595ED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Highest rated seat types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549ED950-DDA0-4716-AF83-17D37A2694F5}"/>
              </a:ext>
            </a:extLst>
          </p:cNvPr>
          <p:cNvGrpSpPr/>
          <p:nvPr/>
        </p:nvGrpSpPr>
        <p:grpSpPr>
          <a:xfrm>
            <a:off x="1728930" y="4984877"/>
            <a:ext cx="3114715" cy="1127748"/>
            <a:chOff x="4523417" y="1736223"/>
            <a:chExt cx="3114715" cy="11277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E3F72D-F304-4159-94A6-224838BB9A50}"/>
                </a:ext>
              </a:extLst>
            </p:cNvPr>
            <p:cNvSpPr txBox="1"/>
            <p:nvPr/>
          </p:nvSpPr>
          <p:spPr>
            <a:xfrm>
              <a:off x="4964650" y="2032974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Identify best practices from North American flights and implement them in other regions.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FC8B29-9001-4F64-8868-CEFDD3C64485}"/>
                </a:ext>
              </a:extLst>
            </p:cNvPr>
            <p:cNvSpPr txBox="1"/>
            <p:nvPr/>
          </p:nvSpPr>
          <p:spPr>
            <a:xfrm>
              <a:off x="4523417" y="1736223"/>
              <a:ext cx="31147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Aircraft with Highest Overall Rating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579C5FE3-C3E5-456E-B013-4DEC4FED6778}"/>
              </a:ext>
            </a:extLst>
          </p:cNvPr>
          <p:cNvGrpSpPr/>
          <p:nvPr/>
        </p:nvGrpSpPr>
        <p:grpSpPr>
          <a:xfrm>
            <a:off x="5650234" y="4984877"/>
            <a:ext cx="2968380" cy="1085048"/>
            <a:chOff x="4566290" y="1725479"/>
            <a:chExt cx="2968380" cy="10850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F91BB-DDE5-460B-8607-A9D164156801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Analyze factors contributing to customer satisfaction during these periods and replicate success strategies.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712373-A8F4-410C-A37F-45F64C51E987}"/>
                </a:ext>
              </a:extLst>
            </p:cNvPr>
            <p:cNvSpPr txBox="1"/>
            <p:nvPr/>
          </p:nvSpPr>
          <p:spPr>
            <a:xfrm>
              <a:off x="4566290" y="1725479"/>
              <a:ext cx="2968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Customer satisfaction peak months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Isosceles Triangle 5">
            <a:extLst>
              <a:ext uri="{FF2B5EF4-FFF2-40B4-BE49-F238E27FC236}">
                <a16:creationId xmlns:a16="http://schemas.microsoft.com/office/drawing/2014/main" id="{2F339A8F-14F6-B5E8-CB79-538E2BD87C05}"/>
              </a:ext>
            </a:extLst>
          </p:cNvPr>
          <p:cNvSpPr/>
          <p:nvPr/>
        </p:nvSpPr>
        <p:spPr>
          <a:xfrm rot="10800000">
            <a:off x="9993120" y="3651068"/>
            <a:ext cx="2298832" cy="1080317"/>
          </a:xfrm>
          <a:custGeom>
            <a:avLst/>
            <a:gdLst/>
            <a:ahLst/>
            <a:cxnLst/>
            <a:rect l="l" t="t" r="r" b="b"/>
            <a:pathLst>
              <a:path w="1836774" h="863177">
                <a:moveTo>
                  <a:pt x="925162" y="0"/>
                </a:moveTo>
                <a:lnTo>
                  <a:pt x="1012927" y="211845"/>
                </a:lnTo>
                <a:cubicBezTo>
                  <a:pt x="1334218" y="234550"/>
                  <a:pt x="1633018" y="390421"/>
                  <a:pt x="1836774" y="643621"/>
                </a:cubicBezTo>
                <a:lnTo>
                  <a:pt x="1579243" y="850862"/>
                </a:lnTo>
                <a:cubicBezTo>
                  <a:pt x="1418150" y="650679"/>
                  <a:pt x="1174257" y="535287"/>
                  <a:pt x="917316" y="537688"/>
                </a:cubicBezTo>
                <a:cubicBezTo>
                  <a:pt x="660375" y="540089"/>
                  <a:pt x="418681" y="660019"/>
                  <a:pt x="261358" y="863177"/>
                </a:cubicBezTo>
                <a:lnTo>
                  <a:pt x="0" y="660785"/>
                </a:lnTo>
                <a:cubicBezTo>
                  <a:pt x="203448" y="398065"/>
                  <a:pt x="508129" y="235209"/>
                  <a:pt x="837228" y="2122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35" name="Group 16">
            <a:extLst>
              <a:ext uri="{FF2B5EF4-FFF2-40B4-BE49-F238E27FC236}">
                <a16:creationId xmlns:a16="http://schemas.microsoft.com/office/drawing/2014/main" id="{684FF00D-6678-2B78-4451-541917EF3B24}"/>
              </a:ext>
            </a:extLst>
          </p:cNvPr>
          <p:cNvGrpSpPr/>
          <p:nvPr/>
        </p:nvGrpSpPr>
        <p:grpSpPr>
          <a:xfrm>
            <a:off x="9993120" y="4984877"/>
            <a:ext cx="2232248" cy="1074303"/>
            <a:chOff x="4965552" y="1736224"/>
            <a:chExt cx="2232248" cy="107430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B343D2-EA87-0AD9-36FF-A8F63F1C4A85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1F6360-CD92-0674-E76B-BE72D2ADE111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Reviews to service ratings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Trapezoid 3">
            <a:extLst>
              <a:ext uri="{FF2B5EF4-FFF2-40B4-BE49-F238E27FC236}">
                <a16:creationId xmlns:a16="http://schemas.microsoft.com/office/drawing/2014/main" id="{CAE544D0-EB52-E2AA-1290-63E66EC6A73E}"/>
              </a:ext>
            </a:extLst>
          </p:cNvPr>
          <p:cNvSpPr>
            <a:spLocks noChangeAspect="1"/>
          </p:cNvSpPr>
          <p:nvPr/>
        </p:nvSpPr>
        <p:spPr>
          <a:xfrm>
            <a:off x="852605" y="3730352"/>
            <a:ext cx="575514" cy="586552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9" name="Graphic 38" descr="Send with solid fill">
            <a:extLst>
              <a:ext uri="{FF2B5EF4-FFF2-40B4-BE49-F238E27FC236}">
                <a16:creationId xmlns:a16="http://schemas.microsoft.com/office/drawing/2014/main" id="{74FE7448-EFC5-BF3E-FE2B-5C5349A72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5755" y="3336398"/>
            <a:ext cx="727073" cy="727073"/>
          </a:xfrm>
          <a:prstGeom prst="rect">
            <a:avLst/>
          </a:prstGeom>
        </p:spPr>
      </p:pic>
      <p:pic>
        <p:nvPicPr>
          <p:cNvPr id="40" name="Graphic 39" descr="Rating with solid fill">
            <a:extLst>
              <a:ext uri="{FF2B5EF4-FFF2-40B4-BE49-F238E27FC236}">
                <a16:creationId xmlns:a16="http://schemas.microsoft.com/office/drawing/2014/main" id="{F9280BC2-1DAF-03D7-9609-DBCF6034D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6954" y="3728810"/>
            <a:ext cx="716581" cy="716581"/>
          </a:xfrm>
          <a:prstGeom prst="rect">
            <a:avLst/>
          </a:prstGeom>
        </p:spPr>
      </p:pic>
      <p:pic>
        <p:nvPicPr>
          <p:cNvPr id="41" name="Graphic 40" descr="Office Chair with solid fill">
            <a:extLst>
              <a:ext uri="{FF2B5EF4-FFF2-40B4-BE49-F238E27FC236}">
                <a16:creationId xmlns:a16="http://schemas.microsoft.com/office/drawing/2014/main" id="{BD05AEF4-84AA-79E1-4FEF-E764626767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3286" y="3730987"/>
            <a:ext cx="728491" cy="728491"/>
          </a:xfrm>
          <a:prstGeom prst="rect">
            <a:avLst/>
          </a:prstGeom>
        </p:spPr>
      </p:pic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D54AF9EC-B4AC-C4BC-DC0B-D196E7C4D8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33863" y="3408197"/>
            <a:ext cx="603225" cy="603225"/>
          </a:xfrm>
          <a:prstGeom prst="rect">
            <a:avLst/>
          </a:prstGeom>
        </p:spPr>
      </p:pic>
      <p:pic>
        <p:nvPicPr>
          <p:cNvPr id="43" name="Graphic 42" descr="Ecommerce with solid fill">
            <a:extLst>
              <a:ext uri="{FF2B5EF4-FFF2-40B4-BE49-F238E27FC236}">
                <a16:creationId xmlns:a16="http://schemas.microsoft.com/office/drawing/2014/main" id="{25D93A92-702C-1D32-06DD-35B34C4DD8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33372" y="3415831"/>
            <a:ext cx="55174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5564EABA-1261-4DFB-9905-C13936891F87}"/>
              </a:ext>
            </a:extLst>
          </p:cNvPr>
          <p:cNvGrpSpPr/>
          <p:nvPr/>
        </p:nvGrpSpPr>
        <p:grpSpPr>
          <a:xfrm>
            <a:off x="4570337" y="1387695"/>
            <a:ext cx="6303987" cy="876135"/>
            <a:chOff x="6324699" y="2356411"/>
            <a:chExt cx="2736304" cy="8761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EB7658E-2ECC-424C-B5DE-FF5EE2E04262}"/>
                </a:ext>
              </a:extLst>
            </p:cNvPr>
            <p:cNvSpPr txBox="1"/>
            <p:nvPr/>
          </p:nvSpPr>
          <p:spPr>
            <a:xfrm>
              <a:off x="6324699" y="2770881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u="sng" dirty="0">
                  <a:solidFill>
                    <a:schemeClr val="accent1"/>
                  </a:solidFill>
                  <a:cs typeface="Arial" pitchFamily="34" charset="0"/>
                </a:rPr>
                <a:t>Operational Efficiency</a:t>
              </a:r>
              <a:endParaRPr lang="ko-KR" altLang="en-US" sz="2400" b="1" u="sng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7EB6FA-277B-471E-A711-B94789E7FD59}"/>
                </a:ext>
              </a:extLst>
            </p:cNvPr>
            <p:cNvSpPr txBox="1"/>
            <p:nvPr/>
          </p:nvSpPr>
          <p:spPr>
            <a:xfrm>
              <a:off x="6324699" y="2356411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cs typeface="Arial" pitchFamily="34" charset="0"/>
                </a:rPr>
                <a:t>Enhancing </a:t>
              </a:r>
              <a:r>
                <a:rPr lang="en-US" altLang="ko-KR" sz="2400" b="1" u="sng" dirty="0">
                  <a:solidFill>
                    <a:schemeClr val="accent1"/>
                  </a:solidFill>
                  <a:cs typeface="Arial" pitchFamily="34" charset="0"/>
                </a:rPr>
                <a:t>Customer Experience </a:t>
              </a:r>
              <a:r>
                <a:rPr lang="en-US" altLang="ko-KR" sz="2400" b="1" dirty="0">
                  <a:cs typeface="Arial" pitchFamily="34" charset="0"/>
                </a:rPr>
                <a:t>and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AFF46C06-4D4A-495F-928E-6A892EF06115}"/>
              </a:ext>
            </a:extLst>
          </p:cNvPr>
          <p:cNvGrpSpPr/>
          <p:nvPr/>
        </p:nvGrpSpPr>
        <p:grpSpPr>
          <a:xfrm>
            <a:off x="4570337" y="2836937"/>
            <a:ext cx="1392013" cy="1225822"/>
            <a:chOff x="-475010" y="1129567"/>
            <a:chExt cx="3859356" cy="12258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48063D-9998-4DC0-932A-B123664DA68F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Staff Training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1D09F8-5A35-4138-B7BD-7EAEA69781AB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Improve service quality in targeted regions through comprehensive training.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A7666C5F-58E5-4B1F-9078-74CF2DDC7A35}"/>
              </a:ext>
            </a:extLst>
          </p:cNvPr>
          <p:cNvGrpSpPr/>
          <p:nvPr/>
        </p:nvGrpSpPr>
        <p:grpSpPr>
          <a:xfrm>
            <a:off x="4566181" y="4804937"/>
            <a:ext cx="2153060" cy="1410488"/>
            <a:chOff x="-475010" y="1129567"/>
            <a:chExt cx="5533382" cy="141048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84FEEC-EFDA-4251-8F78-15815AABE487}"/>
                </a:ext>
              </a:extLst>
            </p:cNvPr>
            <p:cNvSpPr txBox="1"/>
            <p:nvPr/>
          </p:nvSpPr>
          <p:spPr>
            <a:xfrm>
              <a:off x="-475010" y="1129567"/>
              <a:ext cx="553338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Analyze Success Factors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BB9A7B-C748-4156-918B-3E710D26B3D1}"/>
                </a:ext>
              </a:extLst>
            </p:cNvPr>
            <p:cNvSpPr txBox="1"/>
            <p:nvPr/>
          </p:nvSpPr>
          <p:spPr>
            <a:xfrm>
              <a:off x="-460975" y="1339726"/>
              <a:ext cx="38453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Identify and replicate strategies behind peak customer satisfaction moments.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6BCFD6-C60F-4890-9988-B759A619459B}"/>
              </a:ext>
            </a:extLst>
          </p:cNvPr>
          <p:cNvGrpSpPr/>
          <p:nvPr/>
        </p:nvGrpSpPr>
        <p:grpSpPr>
          <a:xfrm>
            <a:off x="483528" y="1656325"/>
            <a:ext cx="1566333" cy="4612016"/>
            <a:chOff x="7393036" y="74756"/>
            <a:chExt cx="2279625" cy="6712281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8DC777AC-6D3E-4D6C-B79E-B68C57147A7B}"/>
                </a:ext>
              </a:extLst>
            </p:cNvPr>
            <p:cNvSpPr/>
            <p:nvPr/>
          </p:nvSpPr>
          <p:spPr>
            <a:xfrm>
              <a:off x="8299744" y="965698"/>
              <a:ext cx="802416" cy="2117343"/>
            </a:xfrm>
            <a:custGeom>
              <a:avLst/>
              <a:gdLst>
                <a:gd name="connsiteX0" fmla="*/ 8823 w 802416"/>
                <a:gd name="connsiteY0" fmla="*/ 41129 h 2117343"/>
                <a:gd name="connsiteX1" fmla="*/ 8628 w 802416"/>
                <a:gd name="connsiteY1" fmla="*/ 44503 h 2117343"/>
                <a:gd name="connsiteX2" fmla="*/ 7461 w 802416"/>
                <a:gd name="connsiteY2" fmla="*/ 42362 h 2117343"/>
                <a:gd name="connsiteX3" fmla="*/ 8823 w 802416"/>
                <a:gd name="connsiteY3" fmla="*/ 41129 h 2117343"/>
                <a:gd name="connsiteX4" fmla="*/ 527454 w 802416"/>
                <a:gd name="connsiteY4" fmla="*/ 576 h 2117343"/>
                <a:gd name="connsiteX5" fmla="*/ 532904 w 802416"/>
                <a:gd name="connsiteY5" fmla="*/ 39896 h 2117343"/>
                <a:gd name="connsiteX6" fmla="*/ 559377 w 802416"/>
                <a:gd name="connsiteY6" fmla="*/ 147346 h 2117343"/>
                <a:gd name="connsiteX7" fmla="*/ 583709 w 802416"/>
                <a:gd name="connsiteY7" fmla="*/ 562290 h 2117343"/>
                <a:gd name="connsiteX8" fmla="*/ 589809 w 802416"/>
                <a:gd name="connsiteY8" fmla="*/ 849473 h 2117343"/>
                <a:gd name="connsiteX9" fmla="*/ 616607 w 802416"/>
                <a:gd name="connsiteY9" fmla="*/ 1159365 h 2117343"/>
                <a:gd name="connsiteX10" fmla="*/ 628156 w 802416"/>
                <a:gd name="connsiteY10" fmla="*/ 1248063 h 2117343"/>
                <a:gd name="connsiteX11" fmla="*/ 742160 w 802416"/>
                <a:gd name="connsiteY11" fmla="*/ 1804715 h 2117343"/>
                <a:gd name="connsiteX12" fmla="*/ 754682 w 802416"/>
                <a:gd name="connsiteY12" fmla="*/ 1850913 h 2117343"/>
                <a:gd name="connsiteX13" fmla="*/ 799843 w 802416"/>
                <a:gd name="connsiteY13" fmla="*/ 2027792 h 2117343"/>
                <a:gd name="connsiteX14" fmla="*/ 765454 w 802416"/>
                <a:gd name="connsiteY14" fmla="*/ 2078532 h 2117343"/>
                <a:gd name="connsiteX15" fmla="*/ 650087 w 802416"/>
                <a:gd name="connsiteY15" fmla="*/ 2103837 h 2117343"/>
                <a:gd name="connsiteX16" fmla="*/ 245202 w 802416"/>
                <a:gd name="connsiteY16" fmla="*/ 2114867 h 2117343"/>
                <a:gd name="connsiteX17" fmla="*/ 97459 w 802416"/>
                <a:gd name="connsiteY17" fmla="*/ 2089757 h 2117343"/>
                <a:gd name="connsiteX18" fmla="*/ 0 w 802416"/>
                <a:gd name="connsiteY18" fmla="*/ 2069448 h 2117343"/>
                <a:gd name="connsiteX19" fmla="*/ 64 w 802416"/>
                <a:gd name="connsiteY19" fmla="*/ 2069383 h 2117343"/>
                <a:gd name="connsiteX20" fmla="*/ 45874 w 802416"/>
                <a:gd name="connsiteY20" fmla="*/ 1942597 h 2117343"/>
                <a:gd name="connsiteX21" fmla="*/ 124970 w 802416"/>
                <a:gd name="connsiteY21" fmla="*/ 1666444 h 2117343"/>
                <a:gd name="connsiteX22" fmla="*/ 121855 w 802416"/>
                <a:gd name="connsiteY22" fmla="*/ 1202579 h 2117343"/>
                <a:gd name="connsiteX23" fmla="*/ 51195 w 802416"/>
                <a:gd name="connsiteY23" fmla="*/ 631586 h 2117343"/>
                <a:gd name="connsiteX24" fmla="*/ 17000 w 802416"/>
                <a:gd name="connsiteY24" fmla="*/ 424862 h 2117343"/>
                <a:gd name="connsiteX25" fmla="*/ 6488 w 802416"/>
                <a:gd name="connsiteY25" fmla="*/ 167591 h 2117343"/>
                <a:gd name="connsiteX26" fmla="*/ 8306 w 802416"/>
                <a:gd name="connsiteY26" fmla="*/ 62736 h 2117343"/>
                <a:gd name="connsiteX27" fmla="*/ 142683 w 802416"/>
                <a:gd name="connsiteY27" fmla="*/ 288862 h 2117343"/>
                <a:gd name="connsiteX28" fmla="*/ 304443 w 802416"/>
                <a:gd name="connsiteY28" fmla="*/ 433686 h 2117343"/>
                <a:gd name="connsiteX29" fmla="*/ 329683 w 802416"/>
                <a:gd name="connsiteY29" fmla="*/ 495392 h 2117343"/>
                <a:gd name="connsiteX30" fmla="*/ 429153 w 802416"/>
                <a:gd name="connsiteY30" fmla="*/ 317087 h 2117343"/>
                <a:gd name="connsiteX31" fmla="*/ 469511 w 802416"/>
                <a:gd name="connsiteY31" fmla="*/ 265958 h 2117343"/>
                <a:gd name="connsiteX32" fmla="*/ 507988 w 802416"/>
                <a:gd name="connsiteY32" fmla="*/ 110816 h 2117343"/>
                <a:gd name="connsiteX33" fmla="*/ 507859 w 802416"/>
                <a:gd name="connsiteY33" fmla="*/ 106145 h 2117343"/>
                <a:gd name="connsiteX34" fmla="*/ 508053 w 802416"/>
                <a:gd name="connsiteY34" fmla="*/ 74545 h 2117343"/>
                <a:gd name="connsiteX35" fmla="*/ 507988 w 802416"/>
                <a:gd name="connsiteY35" fmla="*/ 71885 h 2117343"/>
                <a:gd name="connsiteX36" fmla="*/ 507923 w 802416"/>
                <a:gd name="connsiteY36" fmla="*/ 72014 h 2117343"/>
                <a:gd name="connsiteX37" fmla="*/ 507728 w 802416"/>
                <a:gd name="connsiteY37" fmla="*/ 61309 h 2117343"/>
                <a:gd name="connsiteX38" fmla="*/ 527454 w 802416"/>
                <a:gd name="connsiteY38" fmla="*/ 576 h 211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802416" h="2117343">
                  <a:moveTo>
                    <a:pt x="8823" y="41129"/>
                  </a:moveTo>
                  <a:cubicBezTo>
                    <a:pt x="8759" y="42297"/>
                    <a:pt x="8694" y="43400"/>
                    <a:pt x="8628" y="44503"/>
                  </a:cubicBezTo>
                  <a:cubicBezTo>
                    <a:pt x="8240" y="43724"/>
                    <a:pt x="7915" y="42945"/>
                    <a:pt x="7461" y="42362"/>
                  </a:cubicBezTo>
                  <a:cubicBezTo>
                    <a:pt x="7980" y="41908"/>
                    <a:pt x="8434" y="41518"/>
                    <a:pt x="8823" y="41129"/>
                  </a:cubicBezTo>
                  <a:close/>
                  <a:moveTo>
                    <a:pt x="527454" y="576"/>
                  </a:moveTo>
                  <a:cubicBezTo>
                    <a:pt x="528751" y="11606"/>
                    <a:pt x="529920" y="29190"/>
                    <a:pt x="532904" y="39896"/>
                  </a:cubicBezTo>
                  <a:cubicBezTo>
                    <a:pt x="542897" y="75453"/>
                    <a:pt x="554641" y="110492"/>
                    <a:pt x="559377" y="147346"/>
                  </a:cubicBezTo>
                  <a:cubicBezTo>
                    <a:pt x="577026" y="285098"/>
                    <a:pt x="578259" y="423823"/>
                    <a:pt x="583709" y="562290"/>
                  </a:cubicBezTo>
                  <a:cubicBezTo>
                    <a:pt x="587473" y="657931"/>
                    <a:pt x="580335" y="753831"/>
                    <a:pt x="589809" y="849473"/>
                  </a:cubicBezTo>
                  <a:cubicBezTo>
                    <a:pt x="599995" y="952639"/>
                    <a:pt x="601553" y="1056586"/>
                    <a:pt x="616607" y="1159365"/>
                  </a:cubicBezTo>
                  <a:cubicBezTo>
                    <a:pt x="625690" y="1188238"/>
                    <a:pt x="625236" y="1218540"/>
                    <a:pt x="628156" y="1248063"/>
                  </a:cubicBezTo>
                  <a:cubicBezTo>
                    <a:pt x="647038" y="1437594"/>
                    <a:pt x="720229" y="1615899"/>
                    <a:pt x="742160" y="1804715"/>
                  </a:cubicBezTo>
                  <a:cubicBezTo>
                    <a:pt x="743977" y="1820482"/>
                    <a:pt x="749557" y="1835730"/>
                    <a:pt x="754682" y="1850913"/>
                  </a:cubicBezTo>
                  <a:cubicBezTo>
                    <a:pt x="774083" y="1908727"/>
                    <a:pt x="789591" y="1967578"/>
                    <a:pt x="799843" y="2027792"/>
                  </a:cubicBezTo>
                  <a:cubicBezTo>
                    <a:pt x="805358" y="2071135"/>
                    <a:pt x="805293" y="2070810"/>
                    <a:pt x="765454" y="2078532"/>
                  </a:cubicBezTo>
                  <a:cubicBezTo>
                    <a:pt x="757213" y="2080154"/>
                    <a:pt x="681102" y="2100073"/>
                    <a:pt x="650087" y="2103837"/>
                  </a:cubicBezTo>
                  <a:cubicBezTo>
                    <a:pt x="515515" y="2120188"/>
                    <a:pt x="380229" y="2118631"/>
                    <a:pt x="245202" y="2114867"/>
                  </a:cubicBezTo>
                  <a:cubicBezTo>
                    <a:pt x="195695" y="2113505"/>
                    <a:pt x="146446" y="2099685"/>
                    <a:pt x="97459" y="2089757"/>
                  </a:cubicBezTo>
                  <a:cubicBezTo>
                    <a:pt x="64951" y="2083138"/>
                    <a:pt x="31145" y="2082425"/>
                    <a:pt x="0" y="2069448"/>
                  </a:cubicBezTo>
                  <a:cubicBezTo>
                    <a:pt x="64" y="2069448"/>
                    <a:pt x="64" y="2069383"/>
                    <a:pt x="64" y="2069383"/>
                  </a:cubicBezTo>
                  <a:cubicBezTo>
                    <a:pt x="14469" y="2026818"/>
                    <a:pt x="33092" y="1985746"/>
                    <a:pt x="45874" y="1942597"/>
                  </a:cubicBezTo>
                  <a:cubicBezTo>
                    <a:pt x="72997" y="1850784"/>
                    <a:pt x="114653" y="1763059"/>
                    <a:pt x="124970" y="1666444"/>
                  </a:cubicBezTo>
                  <a:cubicBezTo>
                    <a:pt x="141515" y="1511692"/>
                    <a:pt x="139373" y="1355708"/>
                    <a:pt x="121855" y="1202579"/>
                  </a:cubicBezTo>
                  <a:cubicBezTo>
                    <a:pt x="100118" y="1012140"/>
                    <a:pt x="82730" y="820922"/>
                    <a:pt x="51195" y="631586"/>
                  </a:cubicBezTo>
                  <a:cubicBezTo>
                    <a:pt x="39710" y="562678"/>
                    <a:pt x="28226" y="493770"/>
                    <a:pt x="17000" y="424862"/>
                  </a:cubicBezTo>
                  <a:cubicBezTo>
                    <a:pt x="3114" y="339797"/>
                    <a:pt x="4801" y="253499"/>
                    <a:pt x="6488" y="167591"/>
                  </a:cubicBezTo>
                  <a:cubicBezTo>
                    <a:pt x="7202" y="132683"/>
                    <a:pt x="843" y="97839"/>
                    <a:pt x="8306" y="62736"/>
                  </a:cubicBezTo>
                  <a:cubicBezTo>
                    <a:pt x="7851" y="162140"/>
                    <a:pt x="55867" y="238316"/>
                    <a:pt x="142683" y="288862"/>
                  </a:cubicBezTo>
                  <a:cubicBezTo>
                    <a:pt x="206725" y="326171"/>
                    <a:pt x="271935" y="361534"/>
                    <a:pt x="304443" y="433686"/>
                  </a:cubicBezTo>
                  <a:cubicBezTo>
                    <a:pt x="313072" y="452828"/>
                    <a:pt x="320405" y="472552"/>
                    <a:pt x="329683" y="495392"/>
                  </a:cubicBezTo>
                  <a:cubicBezTo>
                    <a:pt x="347526" y="386190"/>
                    <a:pt x="347592" y="386190"/>
                    <a:pt x="429153" y="317087"/>
                  </a:cubicBezTo>
                  <a:cubicBezTo>
                    <a:pt x="446088" y="302748"/>
                    <a:pt x="462828" y="286981"/>
                    <a:pt x="469511" y="265958"/>
                  </a:cubicBezTo>
                  <a:cubicBezTo>
                    <a:pt x="485992" y="214244"/>
                    <a:pt x="505977" y="165968"/>
                    <a:pt x="507988" y="110816"/>
                  </a:cubicBezTo>
                  <a:cubicBezTo>
                    <a:pt x="507859" y="109389"/>
                    <a:pt x="507923" y="107702"/>
                    <a:pt x="507859" y="106145"/>
                  </a:cubicBezTo>
                  <a:cubicBezTo>
                    <a:pt x="509546" y="95633"/>
                    <a:pt x="508638" y="85121"/>
                    <a:pt x="508053" y="74545"/>
                  </a:cubicBezTo>
                  <a:cubicBezTo>
                    <a:pt x="507988" y="73637"/>
                    <a:pt x="508053" y="72729"/>
                    <a:pt x="507988" y="71885"/>
                  </a:cubicBezTo>
                  <a:cubicBezTo>
                    <a:pt x="507923" y="71950"/>
                    <a:pt x="507923" y="71950"/>
                    <a:pt x="507923" y="72014"/>
                  </a:cubicBezTo>
                  <a:cubicBezTo>
                    <a:pt x="507728" y="68446"/>
                    <a:pt x="507664" y="64877"/>
                    <a:pt x="507728" y="61309"/>
                  </a:cubicBezTo>
                  <a:cubicBezTo>
                    <a:pt x="508182" y="44114"/>
                    <a:pt x="507988" y="-5913"/>
                    <a:pt x="527454" y="576"/>
                  </a:cubicBezTo>
                  <a:close/>
                </a:path>
              </a:pathLst>
            </a:custGeom>
            <a:solidFill>
              <a:srgbClr val="FDFDFD"/>
            </a:solidFill>
            <a:ln w="64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DF7FFEE-AA76-48CA-B83B-9350AD16F7AE}"/>
                </a:ext>
              </a:extLst>
            </p:cNvPr>
            <p:cNvSpPr/>
            <p:nvPr/>
          </p:nvSpPr>
          <p:spPr>
            <a:xfrm>
              <a:off x="7706692" y="74801"/>
              <a:ext cx="1752425" cy="3579546"/>
            </a:xfrm>
            <a:custGeom>
              <a:avLst/>
              <a:gdLst>
                <a:gd name="connsiteX0" fmla="*/ 1676502 w 1752425"/>
                <a:gd name="connsiteY0" fmla="*/ 3276175 h 3579546"/>
                <a:gd name="connsiteX1" fmla="*/ 1695781 w 1752425"/>
                <a:gd name="connsiteY1" fmla="*/ 3279063 h 3579546"/>
                <a:gd name="connsiteX2" fmla="*/ 1752425 w 1752425"/>
                <a:gd name="connsiteY2" fmla="*/ 3332138 h 3579546"/>
                <a:gd name="connsiteX3" fmla="*/ 1644002 w 1752425"/>
                <a:gd name="connsiteY3" fmla="*/ 3482283 h 3579546"/>
                <a:gd name="connsiteX4" fmla="*/ 1607796 w 1752425"/>
                <a:gd name="connsiteY4" fmla="*/ 3512520 h 3579546"/>
                <a:gd name="connsiteX5" fmla="*/ 1666712 w 1752425"/>
                <a:gd name="connsiteY5" fmla="*/ 3293143 h 3579546"/>
                <a:gd name="connsiteX6" fmla="*/ 1676502 w 1752425"/>
                <a:gd name="connsiteY6" fmla="*/ 3276175 h 3579546"/>
                <a:gd name="connsiteX7" fmla="*/ 184340 w 1752425"/>
                <a:gd name="connsiteY7" fmla="*/ 3187143 h 3579546"/>
                <a:gd name="connsiteX8" fmla="*/ 195046 w 1752425"/>
                <a:gd name="connsiteY8" fmla="*/ 3188027 h 3579546"/>
                <a:gd name="connsiteX9" fmla="*/ 196797 w 1752425"/>
                <a:gd name="connsiteY9" fmla="*/ 3213527 h 3579546"/>
                <a:gd name="connsiteX10" fmla="*/ 153064 w 1752425"/>
                <a:gd name="connsiteY10" fmla="*/ 3314749 h 3579546"/>
                <a:gd name="connsiteX11" fmla="*/ 151183 w 1752425"/>
                <a:gd name="connsiteY11" fmla="*/ 3367112 h 3579546"/>
                <a:gd name="connsiteX12" fmla="*/ 216133 w 1752425"/>
                <a:gd name="connsiteY12" fmla="*/ 3366527 h 3579546"/>
                <a:gd name="connsiteX13" fmla="*/ 240595 w 1752425"/>
                <a:gd name="connsiteY13" fmla="*/ 3351539 h 3579546"/>
                <a:gd name="connsiteX14" fmla="*/ 240400 w 1752425"/>
                <a:gd name="connsiteY14" fmla="*/ 3568905 h 3579546"/>
                <a:gd name="connsiteX15" fmla="*/ 235664 w 1752425"/>
                <a:gd name="connsiteY15" fmla="*/ 3579546 h 3579546"/>
                <a:gd name="connsiteX16" fmla="*/ 164809 w 1752425"/>
                <a:gd name="connsiteY16" fmla="*/ 3516023 h 3579546"/>
                <a:gd name="connsiteX17" fmla="*/ 0 w 1752425"/>
                <a:gd name="connsiteY17" fmla="*/ 3324741 h 3579546"/>
                <a:gd name="connsiteX18" fmla="*/ 114523 w 1752425"/>
                <a:gd name="connsiteY18" fmla="*/ 3222611 h 3579546"/>
                <a:gd name="connsiteX19" fmla="*/ 172855 w 1752425"/>
                <a:gd name="connsiteY19" fmla="*/ 3192634 h 3579546"/>
                <a:gd name="connsiteX20" fmla="*/ 184340 w 1752425"/>
                <a:gd name="connsiteY20" fmla="*/ 3187143 h 3579546"/>
                <a:gd name="connsiteX21" fmla="*/ 784465 w 1752425"/>
                <a:gd name="connsiteY21" fmla="*/ 857 h 3579546"/>
                <a:gd name="connsiteX22" fmla="*/ 997613 w 1752425"/>
                <a:gd name="connsiteY22" fmla="*/ 37776 h 3579546"/>
                <a:gd name="connsiteX23" fmla="*/ 1077876 w 1752425"/>
                <a:gd name="connsiteY23" fmla="*/ 98899 h 3579546"/>
                <a:gd name="connsiteX24" fmla="*/ 1153857 w 1752425"/>
                <a:gd name="connsiteY24" fmla="*/ 388482 h 3579546"/>
                <a:gd name="connsiteX25" fmla="*/ 1152495 w 1752425"/>
                <a:gd name="connsiteY25" fmla="*/ 415410 h 3579546"/>
                <a:gd name="connsiteX26" fmla="*/ 1174751 w 1752425"/>
                <a:gd name="connsiteY26" fmla="*/ 459791 h 3579546"/>
                <a:gd name="connsiteX27" fmla="*/ 1102662 w 1752425"/>
                <a:gd name="connsiteY27" fmla="*/ 660092 h 3579546"/>
                <a:gd name="connsiteX28" fmla="*/ 1095460 w 1752425"/>
                <a:gd name="connsiteY28" fmla="*/ 703111 h 3579546"/>
                <a:gd name="connsiteX29" fmla="*/ 1111033 w 1752425"/>
                <a:gd name="connsiteY29" fmla="*/ 892058 h 3579546"/>
                <a:gd name="connsiteX30" fmla="*/ 1099742 w 1752425"/>
                <a:gd name="connsiteY30" fmla="*/ 965443 h 3579546"/>
                <a:gd name="connsiteX31" fmla="*/ 1100846 w 1752425"/>
                <a:gd name="connsiteY31" fmla="*/ 962847 h 3579546"/>
                <a:gd name="connsiteX32" fmla="*/ 1100846 w 1752425"/>
                <a:gd name="connsiteY32" fmla="*/ 1001779 h 3579546"/>
                <a:gd name="connsiteX33" fmla="*/ 1062369 w 1752425"/>
                <a:gd name="connsiteY33" fmla="*/ 1156920 h 3579546"/>
                <a:gd name="connsiteX34" fmla="*/ 1022010 w 1752425"/>
                <a:gd name="connsiteY34" fmla="*/ 1208050 h 3579546"/>
                <a:gd name="connsiteX35" fmla="*/ 922540 w 1752425"/>
                <a:gd name="connsiteY35" fmla="*/ 1386355 h 3579546"/>
                <a:gd name="connsiteX36" fmla="*/ 897301 w 1752425"/>
                <a:gd name="connsiteY36" fmla="*/ 1324649 h 3579546"/>
                <a:gd name="connsiteX37" fmla="*/ 735541 w 1752425"/>
                <a:gd name="connsiteY37" fmla="*/ 1179824 h 3579546"/>
                <a:gd name="connsiteX38" fmla="*/ 601229 w 1752425"/>
                <a:gd name="connsiteY38" fmla="*/ 943382 h 3579546"/>
                <a:gd name="connsiteX39" fmla="*/ 605640 w 1752425"/>
                <a:gd name="connsiteY39" fmla="*/ 908344 h 3579546"/>
                <a:gd name="connsiteX40" fmla="*/ 605575 w 1752425"/>
                <a:gd name="connsiteY40" fmla="*/ 908085 h 3579546"/>
                <a:gd name="connsiteX41" fmla="*/ 611610 w 1752425"/>
                <a:gd name="connsiteY41" fmla="*/ 808031 h 3579546"/>
                <a:gd name="connsiteX42" fmla="*/ 572030 w 1752425"/>
                <a:gd name="connsiteY42" fmla="*/ 662688 h 3579546"/>
                <a:gd name="connsiteX43" fmla="*/ 500850 w 1752425"/>
                <a:gd name="connsiteY43" fmla="*/ 530387 h 3579546"/>
                <a:gd name="connsiteX44" fmla="*/ 520835 w 1752425"/>
                <a:gd name="connsiteY44" fmla="*/ 480684 h 3579546"/>
                <a:gd name="connsiteX45" fmla="*/ 565995 w 1752425"/>
                <a:gd name="connsiteY45" fmla="*/ 109150 h 3579546"/>
                <a:gd name="connsiteX46" fmla="*/ 784465 w 1752425"/>
                <a:gd name="connsiteY46" fmla="*/ 857 h 3579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752425" h="3579546">
                  <a:moveTo>
                    <a:pt x="1676502" y="3276175"/>
                  </a:moveTo>
                  <a:cubicBezTo>
                    <a:pt x="1681230" y="3274439"/>
                    <a:pt x="1687540" y="3276013"/>
                    <a:pt x="1695781" y="3279063"/>
                  </a:cubicBezTo>
                  <a:cubicBezTo>
                    <a:pt x="1722643" y="3288925"/>
                    <a:pt x="1741330" y="3306054"/>
                    <a:pt x="1752425" y="3332138"/>
                  </a:cubicBezTo>
                  <a:cubicBezTo>
                    <a:pt x="1722903" y="3386967"/>
                    <a:pt x="1680079" y="3432192"/>
                    <a:pt x="1644002" y="3482283"/>
                  </a:cubicBezTo>
                  <a:cubicBezTo>
                    <a:pt x="1634724" y="3495131"/>
                    <a:pt x="1622979" y="3506161"/>
                    <a:pt x="1607796" y="3512520"/>
                  </a:cubicBezTo>
                  <a:cubicBezTo>
                    <a:pt x="1618372" y="3458470"/>
                    <a:pt x="1662819" y="3313452"/>
                    <a:pt x="1666712" y="3293143"/>
                  </a:cubicBezTo>
                  <a:cubicBezTo>
                    <a:pt x="1668626" y="3282956"/>
                    <a:pt x="1671773" y="3277911"/>
                    <a:pt x="1676502" y="3276175"/>
                  </a:cubicBezTo>
                  <a:close/>
                  <a:moveTo>
                    <a:pt x="184340" y="3187143"/>
                  </a:moveTo>
                  <a:cubicBezTo>
                    <a:pt x="188233" y="3185821"/>
                    <a:pt x="191996" y="3185561"/>
                    <a:pt x="195046" y="3188027"/>
                  </a:cubicBezTo>
                  <a:cubicBezTo>
                    <a:pt x="202378" y="3193997"/>
                    <a:pt x="198873" y="3205027"/>
                    <a:pt x="196797" y="3213527"/>
                  </a:cubicBezTo>
                  <a:cubicBezTo>
                    <a:pt x="187972" y="3249733"/>
                    <a:pt x="168053" y="3281202"/>
                    <a:pt x="153064" y="3314749"/>
                  </a:cubicBezTo>
                  <a:cubicBezTo>
                    <a:pt x="145732" y="3331164"/>
                    <a:pt x="126526" y="3348035"/>
                    <a:pt x="151183" y="3367112"/>
                  </a:cubicBezTo>
                  <a:cubicBezTo>
                    <a:pt x="173698" y="3384501"/>
                    <a:pt x="194396" y="3384241"/>
                    <a:pt x="216133" y="3366527"/>
                  </a:cubicBezTo>
                  <a:cubicBezTo>
                    <a:pt x="222750" y="3361141"/>
                    <a:pt x="230797" y="3357442"/>
                    <a:pt x="240595" y="3351539"/>
                  </a:cubicBezTo>
                  <a:cubicBezTo>
                    <a:pt x="240595" y="3426221"/>
                    <a:pt x="240659" y="3497531"/>
                    <a:pt x="240400" y="3568905"/>
                  </a:cubicBezTo>
                  <a:cubicBezTo>
                    <a:pt x="240400" y="3572473"/>
                    <a:pt x="237285" y="3576042"/>
                    <a:pt x="235664" y="3579546"/>
                  </a:cubicBezTo>
                  <a:cubicBezTo>
                    <a:pt x="212046" y="3558394"/>
                    <a:pt x="187778" y="3537890"/>
                    <a:pt x="164809" y="3516023"/>
                  </a:cubicBezTo>
                  <a:cubicBezTo>
                    <a:pt x="103686" y="3457756"/>
                    <a:pt x="51908" y="3391183"/>
                    <a:pt x="0" y="3324741"/>
                  </a:cubicBezTo>
                  <a:cubicBezTo>
                    <a:pt x="31145" y="3282825"/>
                    <a:pt x="71699" y="3251225"/>
                    <a:pt x="114523" y="3222611"/>
                  </a:cubicBezTo>
                  <a:cubicBezTo>
                    <a:pt x="132561" y="3210542"/>
                    <a:pt x="153259" y="3202432"/>
                    <a:pt x="172855" y="3192634"/>
                  </a:cubicBezTo>
                  <a:cubicBezTo>
                    <a:pt x="176424" y="3190849"/>
                    <a:pt x="180446" y="3188465"/>
                    <a:pt x="184340" y="3187143"/>
                  </a:cubicBezTo>
                  <a:close/>
                  <a:moveTo>
                    <a:pt x="784465" y="857"/>
                  </a:moveTo>
                  <a:cubicBezTo>
                    <a:pt x="857979" y="-2971"/>
                    <a:pt x="929808" y="5464"/>
                    <a:pt x="997613" y="37776"/>
                  </a:cubicBezTo>
                  <a:cubicBezTo>
                    <a:pt x="1028888" y="52700"/>
                    <a:pt x="1056594" y="71646"/>
                    <a:pt x="1077876" y="98899"/>
                  </a:cubicBezTo>
                  <a:cubicBezTo>
                    <a:pt x="1144643" y="184418"/>
                    <a:pt x="1171117" y="280707"/>
                    <a:pt x="1153857" y="388482"/>
                  </a:cubicBezTo>
                  <a:cubicBezTo>
                    <a:pt x="1152495" y="397306"/>
                    <a:pt x="1152884" y="406456"/>
                    <a:pt x="1152495" y="415410"/>
                  </a:cubicBezTo>
                  <a:cubicBezTo>
                    <a:pt x="1172479" y="423974"/>
                    <a:pt x="1174491" y="440455"/>
                    <a:pt x="1174751" y="459791"/>
                  </a:cubicBezTo>
                  <a:cubicBezTo>
                    <a:pt x="1175788" y="535837"/>
                    <a:pt x="1147239" y="600722"/>
                    <a:pt x="1102662" y="660092"/>
                  </a:cubicBezTo>
                  <a:cubicBezTo>
                    <a:pt x="1100262" y="674432"/>
                    <a:pt x="1097860" y="688771"/>
                    <a:pt x="1095460" y="703111"/>
                  </a:cubicBezTo>
                  <a:cubicBezTo>
                    <a:pt x="1098511" y="766244"/>
                    <a:pt x="1101300" y="829379"/>
                    <a:pt x="1111033" y="892058"/>
                  </a:cubicBezTo>
                  <a:cubicBezTo>
                    <a:pt x="1100975" y="919050"/>
                    <a:pt x="1100651" y="943057"/>
                    <a:pt x="1099742" y="965443"/>
                  </a:cubicBezTo>
                  <a:cubicBezTo>
                    <a:pt x="1100132" y="964534"/>
                    <a:pt x="1100456" y="963691"/>
                    <a:pt x="1100846" y="962847"/>
                  </a:cubicBezTo>
                  <a:cubicBezTo>
                    <a:pt x="1101754" y="974657"/>
                    <a:pt x="1099938" y="989969"/>
                    <a:pt x="1100846" y="1001779"/>
                  </a:cubicBezTo>
                  <a:cubicBezTo>
                    <a:pt x="1098834" y="1056932"/>
                    <a:pt x="1078785" y="1105271"/>
                    <a:pt x="1062369" y="1156920"/>
                  </a:cubicBezTo>
                  <a:cubicBezTo>
                    <a:pt x="1055685" y="1177878"/>
                    <a:pt x="1038945" y="1193710"/>
                    <a:pt x="1022010" y="1208050"/>
                  </a:cubicBezTo>
                  <a:cubicBezTo>
                    <a:pt x="940449" y="1277152"/>
                    <a:pt x="940449" y="1277152"/>
                    <a:pt x="922540" y="1386355"/>
                  </a:cubicBezTo>
                  <a:cubicBezTo>
                    <a:pt x="913262" y="1363580"/>
                    <a:pt x="905930" y="1343790"/>
                    <a:pt x="897301" y="1324649"/>
                  </a:cubicBezTo>
                  <a:cubicBezTo>
                    <a:pt x="864793" y="1252496"/>
                    <a:pt x="799582" y="1217134"/>
                    <a:pt x="735541" y="1179824"/>
                  </a:cubicBezTo>
                  <a:cubicBezTo>
                    <a:pt x="645740" y="1127527"/>
                    <a:pt x="597270" y="1047847"/>
                    <a:pt x="601229" y="943382"/>
                  </a:cubicBezTo>
                  <a:cubicBezTo>
                    <a:pt x="601423" y="937088"/>
                    <a:pt x="602331" y="917493"/>
                    <a:pt x="605640" y="908344"/>
                  </a:cubicBezTo>
                  <a:cubicBezTo>
                    <a:pt x="605640" y="908279"/>
                    <a:pt x="605575" y="908149"/>
                    <a:pt x="605575" y="908085"/>
                  </a:cubicBezTo>
                  <a:cubicBezTo>
                    <a:pt x="607587" y="874733"/>
                    <a:pt x="609598" y="841382"/>
                    <a:pt x="611610" y="808031"/>
                  </a:cubicBezTo>
                  <a:cubicBezTo>
                    <a:pt x="587926" y="762416"/>
                    <a:pt x="573133" y="714402"/>
                    <a:pt x="572030" y="662688"/>
                  </a:cubicBezTo>
                  <a:cubicBezTo>
                    <a:pt x="524533" y="631478"/>
                    <a:pt x="511297" y="580997"/>
                    <a:pt x="500850" y="530387"/>
                  </a:cubicBezTo>
                  <a:cubicBezTo>
                    <a:pt x="497151" y="512543"/>
                    <a:pt x="502537" y="492558"/>
                    <a:pt x="520835" y="480684"/>
                  </a:cubicBezTo>
                  <a:cubicBezTo>
                    <a:pt x="469315" y="348707"/>
                    <a:pt x="481838" y="222310"/>
                    <a:pt x="565995" y="109150"/>
                  </a:cubicBezTo>
                  <a:cubicBezTo>
                    <a:pt x="618293" y="38749"/>
                    <a:pt x="696479" y="5398"/>
                    <a:pt x="784465" y="857"/>
                  </a:cubicBezTo>
                  <a:close/>
                </a:path>
              </a:pathLst>
            </a:custGeom>
            <a:solidFill>
              <a:srgbClr val="9A5E28"/>
            </a:solidFill>
            <a:ln w="64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6DBCADB-5AFF-43F2-8B2D-2747419D5724}"/>
                </a:ext>
              </a:extLst>
            </p:cNvPr>
            <p:cNvSpPr/>
            <p:nvPr/>
          </p:nvSpPr>
          <p:spPr>
            <a:xfrm>
              <a:off x="8841603" y="959721"/>
              <a:ext cx="15572" cy="18362"/>
            </a:xfrm>
            <a:custGeom>
              <a:avLst/>
              <a:gdLst>
                <a:gd name="connsiteX0" fmla="*/ 8212 w 15396"/>
                <a:gd name="connsiteY0" fmla="*/ 11483 h 18155"/>
                <a:gd name="connsiteX1" fmla="*/ 15397 w 15396"/>
                <a:gd name="connsiteY1" fmla="*/ 18155 h 18155"/>
                <a:gd name="connsiteX2" fmla="*/ 4812 w 15396"/>
                <a:gd name="connsiteY2" fmla="*/ 0 h 18155"/>
                <a:gd name="connsiteX3" fmla="*/ 0 w 15396"/>
                <a:gd name="connsiteY3" fmla="*/ 2759 h 18155"/>
                <a:gd name="connsiteX4" fmla="*/ 8212 w 15396"/>
                <a:gd name="connsiteY4" fmla="*/ 11483 h 1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96" h="18155">
                  <a:moveTo>
                    <a:pt x="8212" y="11483"/>
                  </a:moveTo>
                  <a:cubicBezTo>
                    <a:pt x="10650" y="13665"/>
                    <a:pt x="13023" y="15910"/>
                    <a:pt x="15397" y="18155"/>
                  </a:cubicBezTo>
                  <a:cubicBezTo>
                    <a:pt x="12189" y="11740"/>
                    <a:pt x="8725" y="5645"/>
                    <a:pt x="4812" y="0"/>
                  </a:cubicBezTo>
                  <a:cubicBezTo>
                    <a:pt x="4234" y="192"/>
                    <a:pt x="2374" y="1283"/>
                    <a:pt x="0" y="2759"/>
                  </a:cubicBezTo>
                  <a:cubicBezTo>
                    <a:pt x="2951" y="5453"/>
                    <a:pt x="5517" y="9046"/>
                    <a:pt x="8212" y="11483"/>
                  </a:cubicBezTo>
                  <a:close/>
                </a:path>
              </a:pathLst>
            </a:custGeom>
            <a:solidFill>
              <a:srgbClr val="FDFDFD"/>
            </a:solidFill>
            <a:ln w="64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46B54CE-5CBA-40D7-916E-8B3F79CFAEBC}"/>
                </a:ext>
              </a:extLst>
            </p:cNvPr>
            <p:cNvSpPr/>
            <p:nvPr/>
          </p:nvSpPr>
          <p:spPr>
            <a:xfrm>
              <a:off x="8196920" y="74756"/>
              <a:ext cx="668764" cy="558071"/>
            </a:xfrm>
            <a:custGeom>
              <a:avLst/>
              <a:gdLst>
                <a:gd name="connsiteX0" fmla="*/ 654795 w 661219"/>
                <a:gd name="connsiteY0" fmla="*/ 410767 h 551775"/>
                <a:gd name="connsiteX1" fmla="*/ 621756 w 661219"/>
                <a:gd name="connsiteY1" fmla="*/ 502442 h 551775"/>
                <a:gd name="connsiteX2" fmla="*/ 606808 w 661219"/>
                <a:gd name="connsiteY2" fmla="*/ 518416 h 551775"/>
                <a:gd name="connsiteX3" fmla="*/ 596223 w 661219"/>
                <a:gd name="connsiteY3" fmla="*/ 496861 h 551775"/>
                <a:gd name="connsiteX4" fmla="*/ 572037 w 661219"/>
                <a:gd name="connsiteY4" fmla="*/ 364448 h 551775"/>
                <a:gd name="connsiteX5" fmla="*/ 416209 w 661219"/>
                <a:gd name="connsiteY5" fmla="*/ 257697 h 551775"/>
                <a:gd name="connsiteX6" fmla="*/ 198151 w 661219"/>
                <a:gd name="connsiteY6" fmla="*/ 244481 h 551775"/>
                <a:gd name="connsiteX7" fmla="*/ 73950 w 661219"/>
                <a:gd name="connsiteY7" fmla="*/ 367591 h 551775"/>
                <a:gd name="connsiteX8" fmla="*/ 77221 w 661219"/>
                <a:gd name="connsiteY8" fmla="*/ 503661 h 551775"/>
                <a:gd name="connsiteX9" fmla="*/ 68432 w 661219"/>
                <a:gd name="connsiteY9" fmla="*/ 551776 h 551775"/>
                <a:gd name="connsiteX10" fmla="*/ 30261 w 661219"/>
                <a:gd name="connsiteY10" fmla="*/ 475241 h 551775"/>
                <a:gd name="connsiteX11" fmla="*/ 74912 w 661219"/>
                <a:gd name="connsiteY11" fmla="*/ 107898 h 551775"/>
                <a:gd name="connsiteX12" fmla="*/ 290917 w 661219"/>
                <a:gd name="connsiteY12" fmla="*/ 826 h 551775"/>
                <a:gd name="connsiteX13" fmla="*/ 501661 w 661219"/>
                <a:gd name="connsiteY13" fmla="*/ 37330 h 551775"/>
                <a:gd name="connsiteX14" fmla="*/ 581018 w 661219"/>
                <a:gd name="connsiteY14" fmla="*/ 97762 h 551775"/>
                <a:gd name="connsiteX15" fmla="*/ 656142 w 661219"/>
                <a:gd name="connsiteY15" fmla="*/ 384079 h 551775"/>
                <a:gd name="connsiteX16" fmla="*/ 654795 w 661219"/>
                <a:gd name="connsiteY16" fmla="*/ 410767 h 55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1219" h="551775">
                  <a:moveTo>
                    <a:pt x="654795" y="410767"/>
                  </a:moveTo>
                  <a:cubicBezTo>
                    <a:pt x="643825" y="441368"/>
                    <a:pt x="633175" y="472033"/>
                    <a:pt x="621756" y="502442"/>
                  </a:cubicBezTo>
                  <a:cubicBezTo>
                    <a:pt x="619126" y="509499"/>
                    <a:pt x="615661" y="519699"/>
                    <a:pt x="606808" y="518416"/>
                  </a:cubicBezTo>
                  <a:cubicBezTo>
                    <a:pt x="595966" y="516876"/>
                    <a:pt x="596223" y="505457"/>
                    <a:pt x="596223" y="496861"/>
                  </a:cubicBezTo>
                  <a:cubicBezTo>
                    <a:pt x="596223" y="451183"/>
                    <a:pt x="593465" y="406276"/>
                    <a:pt x="572037" y="364448"/>
                  </a:cubicBezTo>
                  <a:cubicBezTo>
                    <a:pt x="539254" y="300423"/>
                    <a:pt x="485943" y="261353"/>
                    <a:pt x="416209" y="257697"/>
                  </a:cubicBezTo>
                  <a:cubicBezTo>
                    <a:pt x="343458" y="253847"/>
                    <a:pt x="271029" y="245058"/>
                    <a:pt x="198151" y="244481"/>
                  </a:cubicBezTo>
                  <a:cubicBezTo>
                    <a:pt x="129828" y="243904"/>
                    <a:pt x="74719" y="298626"/>
                    <a:pt x="73950" y="367591"/>
                  </a:cubicBezTo>
                  <a:cubicBezTo>
                    <a:pt x="73437" y="412948"/>
                    <a:pt x="72025" y="458368"/>
                    <a:pt x="77221" y="503661"/>
                  </a:cubicBezTo>
                  <a:cubicBezTo>
                    <a:pt x="78954" y="518993"/>
                    <a:pt x="79275" y="534904"/>
                    <a:pt x="68432" y="551776"/>
                  </a:cubicBezTo>
                  <a:cubicBezTo>
                    <a:pt x="48995" y="527847"/>
                    <a:pt x="42065" y="500261"/>
                    <a:pt x="30261" y="475241"/>
                  </a:cubicBezTo>
                  <a:cubicBezTo>
                    <a:pt x="-20677" y="344753"/>
                    <a:pt x="-8295" y="219782"/>
                    <a:pt x="74912" y="107898"/>
                  </a:cubicBezTo>
                  <a:cubicBezTo>
                    <a:pt x="126620" y="38356"/>
                    <a:pt x="203924" y="5317"/>
                    <a:pt x="290917" y="826"/>
                  </a:cubicBezTo>
                  <a:cubicBezTo>
                    <a:pt x="363602" y="-2895"/>
                    <a:pt x="434685" y="5381"/>
                    <a:pt x="501661" y="37330"/>
                  </a:cubicBezTo>
                  <a:cubicBezTo>
                    <a:pt x="532583" y="52085"/>
                    <a:pt x="559976" y="70818"/>
                    <a:pt x="581018" y="97762"/>
                  </a:cubicBezTo>
                  <a:cubicBezTo>
                    <a:pt x="647032" y="182316"/>
                    <a:pt x="673207" y="277520"/>
                    <a:pt x="656142" y="384079"/>
                  </a:cubicBezTo>
                  <a:cubicBezTo>
                    <a:pt x="654795" y="392868"/>
                    <a:pt x="655180" y="401849"/>
                    <a:pt x="654795" y="410767"/>
                  </a:cubicBezTo>
                  <a:close/>
                </a:path>
              </a:pathLst>
            </a:custGeom>
            <a:solidFill>
              <a:srgbClr val="161616"/>
            </a:solidFill>
            <a:ln w="64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1304642B-DACE-4166-BB3E-49AB5E111E9F}"/>
                </a:ext>
              </a:extLst>
            </p:cNvPr>
            <p:cNvSpPr/>
            <p:nvPr/>
          </p:nvSpPr>
          <p:spPr>
            <a:xfrm>
              <a:off x="8278787" y="708472"/>
              <a:ext cx="530632" cy="322414"/>
            </a:xfrm>
            <a:custGeom>
              <a:avLst/>
              <a:gdLst>
                <a:gd name="connsiteX0" fmla="*/ 497189 w 524646"/>
                <a:gd name="connsiteY0" fmla="*/ 158598 h 318777"/>
                <a:gd name="connsiteX1" fmla="*/ 382996 w 524646"/>
                <a:gd name="connsiteY1" fmla="*/ 288573 h 318777"/>
                <a:gd name="connsiteX2" fmla="*/ 81667 w 524646"/>
                <a:gd name="connsiteY2" fmla="*/ 228975 h 318777"/>
                <a:gd name="connsiteX3" fmla="*/ 39133 w 524646"/>
                <a:gd name="connsiteY3" fmla="*/ 172327 h 318777"/>
                <a:gd name="connsiteX4" fmla="*/ 0 w 524646"/>
                <a:gd name="connsiteY4" fmla="*/ 28624 h 318777"/>
                <a:gd name="connsiteX5" fmla="*/ 17128 w 524646"/>
                <a:gd name="connsiteY5" fmla="*/ 30997 h 318777"/>
                <a:gd name="connsiteX6" fmla="*/ 144281 w 524646"/>
                <a:gd name="connsiteY6" fmla="*/ 228975 h 318777"/>
                <a:gd name="connsiteX7" fmla="*/ 190600 w 524646"/>
                <a:gd name="connsiteY7" fmla="*/ 246489 h 318777"/>
                <a:gd name="connsiteX8" fmla="*/ 229990 w 524646"/>
                <a:gd name="connsiteY8" fmla="*/ 223201 h 318777"/>
                <a:gd name="connsiteX9" fmla="*/ 263478 w 524646"/>
                <a:gd name="connsiteY9" fmla="*/ 199785 h 318777"/>
                <a:gd name="connsiteX10" fmla="*/ 295170 w 524646"/>
                <a:gd name="connsiteY10" fmla="*/ 224548 h 318777"/>
                <a:gd name="connsiteX11" fmla="*/ 338024 w 524646"/>
                <a:gd name="connsiteY11" fmla="*/ 244243 h 318777"/>
                <a:gd name="connsiteX12" fmla="*/ 430212 w 524646"/>
                <a:gd name="connsiteY12" fmla="*/ 170980 h 318777"/>
                <a:gd name="connsiteX13" fmla="*/ 498472 w 524646"/>
                <a:gd name="connsiteY13" fmla="*/ 23812 h 318777"/>
                <a:gd name="connsiteX14" fmla="*/ 515537 w 524646"/>
                <a:gd name="connsiteY14" fmla="*/ 204 h 318777"/>
                <a:gd name="connsiteX15" fmla="*/ 524646 w 524646"/>
                <a:gd name="connsiteY15" fmla="*/ 26122 h 318777"/>
                <a:gd name="connsiteX16" fmla="*/ 497189 w 524646"/>
                <a:gd name="connsiteY16" fmla="*/ 158598 h 318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24646" h="318777">
                  <a:moveTo>
                    <a:pt x="497189" y="158598"/>
                  </a:moveTo>
                  <a:cubicBezTo>
                    <a:pt x="464984" y="211268"/>
                    <a:pt x="433934" y="252904"/>
                    <a:pt x="382996" y="288573"/>
                  </a:cubicBezTo>
                  <a:cubicBezTo>
                    <a:pt x="298762" y="347530"/>
                    <a:pt x="152043" y="316223"/>
                    <a:pt x="81667" y="228975"/>
                  </a:cubicBezTo>
                  <a:cubicBezTo>
                    <a:pt x="66847" y="210627"/>
                    <a:pt x="53247" y="191252"/>
                    <a:pt x="39133" y="172327"/>
                  </a:cubicBezTo>
                  <a:cubicBezTo>
                    <a:pt x="15717" y="127227"/>
                    <a:pt x="1090" y="79754"/>
                    <a:pt x="0" y="28624"/>
                  </a:cubicBezTo>
                  <a:cubicBezTo>
                    <a:pt x="6800" y="21567"/>
                    <a:pt x="14626" y="10083"/>
                    <a:pt x="17128" y="30997"/>
                  </a:cubicBezTo>
                  <a:cubicBezTo>
                    <a:pt x="27714" y="117540"/>
                    <a:pt x="75252" y="180218"/>
                    <a:pt x="144281" y="228975"/>
                  </a:cubicBezTo>
                  <a:cubicBezTo>
                    <a:pt x="158010" y="238662"/>
                    <a:pt x="172701" y="245847"/>
                    <a:pt x="190600" y="246489"/>
                  </a:cubicBezTo>
                  <a:cubicBezTo>
                    <a:pt x="209525" y="247130"/>
                    <a:pt x="223639" y="242383"/>
                    <a:pt x="229990" y="223201"/>
                  </a:cubicBezTo>
                  <a:cubicBezTo>
                    <a:pt x="235379" y="207034"/>
                    <a:pt x="246349" y="200362"/>
                    <a:pt x="263478" y="199785"/>
                  </a:cubicBezTo>
                  <a:cubicBezTo>
                    <a:pt x="282082" y="199143"/>
                    <a:pt x="290358" y="208959"/>
                    <a:pt x="295170" y="224548"/>
                  </a:cubicBezTo>
                  <a:cubicBezTo>
                    <a:pt x="302162" y="247130"/>
                    <a:pt x="319355" y="247643"/>
                    <a:pt x="338024" y="244243"/>
                  </a:cubicBezTo>
                  <a:cubicBezTo>
                    <a:pt x="381713" y="236288"/>
                    <a:pt x="407630" y="205495"/>
                    <a:pt x="430212" y="170980"/>
                  </a:cubicBezTo>
                  <a:cubicBezTo>
                    <a:pt x="460108" y="125303"/>
                    <a:pt x="481664" y="75712"/>
                    <a:pt x="498472" y="23812"/>
                  </a:cubicBezTo>
                  <a:cubicBezTo>
                    <a:pt x="501359" y="14831"/>
                    <a:pt x="501359" y="-2042"/>
                    <a:pt x="515537" y="204"/>
                  </a:cubicBezTo>
                  <a:cubicBezTo>
                    <a:pt x="526250" y="1936"/>
                    <a:pt x="520091" y="17653"/>
                    <a:pt x="524646" y="26122"/>
                  </a:cubicBezTo>
                  <a:cubicBezTo>
                    <a:pt x="522209" y="40300"/>
                    <a:pt x="513483" y="129794"/>
                    <a:pt x="497189" y="158598"/>
                  </a:cubicBezTo>
                  <a:close/>
                </a:path>
              </a:pathLst>
            </a:custGeom>
            <a:solidFill>
              <a:srgbClr val="161615"/>
            </a:solidFill>
            <a:ln w="64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B98AFDF9-0B91-4F20-BD7A-F547052EA3D3}"/>
                </a:ext>
              </a:extLst>
            </p:cNvPr>
            <p:cNvSpPr/>
            <p:nvPr/>
          </p:nvSpPr>
          <p:spPr>
            <a:xfrm>
              <a:off x="8018682" y="6297764"/>
              <a:ext cx="789144" cy="489273"/>
            </a:xfrm>
            <a:custGeom>
              <a:avLst/>
              <a:gdLst>
                <a:gd name="connsiteX0" fmla="*/ 195326 w 780241"/>
                <a:gd name="connsiteY0" fmla="*/ 2646 h 483753"/>
                <a:gd name="connsiteX1" fmla="*/ 218870 w 780241"/>
                <a:gd name="connsiteY1" fmla="*/ 13937 h 483753"/>
                <a:gd name="connsiteX2" fmla="*/ 238694 w 780241"/>
                <a:gd name="connsiteY2" fmla="*/ 24073 h 483753"/>
                <a:gd name="connsiteX3" fmla="*/ 325301 w 780241"/>
                <a:gd name="connsiteY3" fmla="*/ 52814 h 483753"/>
                <a:gd name="connsiteX4" fmla="*/ 484145 w 780241"/>
                <a:gd name="connsiteY4" fmla="*/ 152123 h 483753"/>
                <a:gd name="connsiteX5" fmla="*/ 563182 w 780241"/>
                <a:gd name="connsiteY5" fmla="*/ 146670 h 483753"/>
                <a:gd name="connsiteX6" fmla="*/ 654087 w 780241"/>
                <a:gd name="connsiteY6" fmla="*/ 116389 h 483753"/>
                <a:gd name="connsiteX7" fmla="*/ 757759 w 780241"/>
                <a:gd name="connsiteY7" fmla="*/ 139998 h 483753"/>
                <a:gd name="connsiteX8" fmla="*/ 759427 w 780241"/>
                <a:gd name="connsiteY8" fmla="*/ 145387 h 483753"/>
                <a:gd name="connsiteX9" fmla="*/ 754359 w 780241"/>
                <a:gd name="connsiteY9" fmla="*/ 170663 h 483753"/>
                <a:gd name="connsiteX10" fmla="*/ 777583 w 780241"/>
                <a:gd name="connsiteY10" fmla="*/ 414510 h 483753"/>
                <a:gd name="connsiteX11" fmla="*/ 736524 w 780241"/>
                <a:gd name="connsiteY11" fmla="*/ 472569 h 483753"/>
                <a:gd name="connsiteX12" fmla="*/ 598017 w 780241"/>
                <a:gd name="connsiteY12" fmla="*/ 481487 h 483753"/>
                <a:gd name="connsiteX13" fmla="*/ 403440 w 780241"/>
                <a:gd name="connsiteY13" fmla="*/ 473403 h 483753"/>
                <a:gd name="connsiteX14" fmla="*/ 320874 w 780241"/>
                <a:gd name="connsiteY14" fmla="*/ 458776 h 483753"/>
                <a:gd name="connsiteX15" fmla="*/ 107564 w 780241"/>
                <a:gd name="connsiteY15" fmla="*/ 323477 h 483753"/>
                <a:gd name="connsiteX16" fmla="*/ 3700 w 780241"/>
                <a:gd name="connsiteY16" fmla="*/ 161810 h 483753"/>
                <a:gd name="connsiteX17" fmla="*/ 31928 w 780241"/>
                <a:gd name="connsiteY17" fmla="*/ 97208 h 483753"/>
                <a:gd name="connsiteX18" fmla="*/ 195326 w 780241"/>
                <a:gd name="connsiteY18" fmla="*/ 2646 h 48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0241" h="483753">
                  <a:moveTo>
                    <a:pt x="195326" y="2646"/>
                  </a:moveTo>
                  <a:cubicBezTo>
                    <a:pt x="204180" y="3864"/>
                    <a:pt x="218870" y="-9351"/>
                    <a:pt x="218870" y="13937"/>
                  </a:cubicBezTo>
                  <a:cubicBezTo>
                    <a:pt x="218870" y="22020"/>
                    <a:pt x="231573" y="21635"/>
                    <a:pt x="238694" y="24073"/>
                  </a:cubicBezTo>
                  <a:cubicBezTo>
                    <a:pt x="267435" y="34080"/>
                    <a:pt x="296368" y="43447"/>
                    <a:pt x="325301" y="52814"/>
                  </a:cubicBezTo>
                  <a:cubicBezTo>
                    <a:pt x="386503" y="72701"/>
                    <a:pt x="434298" y="114016"/>
                    <a:pt x="484145" y="152123"/>
                  </a:cubicBezTo>
                  <a:cubicBezTo>
                    <a:pt x="520905" y="180222"/>
                    <a:pt x="536879" y="183173"/>
                    <a:pt x="563182" y="146670"/>
                  </a:cubicBezTo>
                  <a:cubicBezTo>
                    <a:pt x="588843" y="110937"/>
                    <a:pt x="620663" y="114336"/>
                    <a:pt x="654087" y="116389"/>
                  </a:cubicBezTo>
                  <a:cubicBezTo>
                    <a:pt x="689628" y="118571"/>
                    <a:pt x="721384" y="139677"/>
                    <a:pt x="757759" y="139998"/>
                  </a:cubicBezTo>
                  <a:cubicBezTo>
                    <a:pt x="758337" y="139998"/>
                    <a:pt x="758914" y="143526"/>
                    <a:pt x="759427" y="145387"/>
                  </a:cubicBezTo>
                  <a:cubicBezTo>
                    <a:pt x="752242" y="152700"/>
                    <a:pt x="754102" y="162067"/>
                    <a:pt x="754359" y="170663"/>
                  </a:cubicBezTo>
                  <a:cubicBezTo>
                    <a:pt x="756605" y="252459"/>
                    <a:pt x="758401" y="334319"/>
                    <a:pt x="777583" y="414510"/>
                  </a:cubicBezTo>
                  <a:cubicBezTo>
                    <a:pt x="786243" y="450885"/>
                    <a:pt x="774054" y="465063"/>
                    <a:pt x="736524" y="472569"/>
                  </a:cubicBezTo>
                  <a:cubicBezTo>
                    <a:pt x="690590" y="481743"/>
                    <a:pt x="644079" y="479177"/>
                    <a:pt x="598017" y="481487"/>
                  </a:cubicBezTo>
                  <a:cubicBezTo>
                    <a:pt x="533286" y="484759"/>
                    <a:pt x="468171" y="486234"/>
                    <a:pt x="403440" y="473403"/>
                  </a:cubicBezTo>
                  <a:cubicBezTo>
                    <a:pt x="375983" y="467950"/>
                    <a:pt x="341981" y="479883"/>
                    <a:pt x="320874" y="458776"/>
                  </a:cubicBezTo>
                  <a:cubicBezTo>
                    <a:pt x="259416" y="397382"/>
                    <a:pt x="174541" y="374543"/>
                    <a:pt x="107564" y="323477"/>
                  </a:cubicBezTo>
                  <a:cubicBezTo>
                    <a:pt x="54060" y="282675"/>
                    <a:pt x="23716" y="224616"/>
                    <a:pt x="3700" y="161810"/>
                  </a:cubicBezTo>
                  <a:cubicBezTo>
                    <a:pt x="-4896" y="134866"/>
                    <a:pt x="300" y="112668"/>
                    <a:pt x="31928" y="97208"/>
                  </a:cubicBezTo>
                  <a:cubicBezTo>
                    <a:pt x="88382" y="69622"/>
                    <a:pt x="137524" y="28499"/>
                    <a:pt x="195326" y="2646"/>
                  </a:cubicBezTo>
                  <a:close/>
                </a:path>
              </a:pathLst>
            </a:custGeom>
            <a:solidFill>
              <a:srgbClr val="37302D"/>
            </a:solidFill>
            <a:ln w="64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E0DE5DD-8009-4743-92C5-83F2E62CD82E}"/>
                </a:ext>
              </a:extLst>
            </p:cNvPr>
            <p:cNvSpPr/>
            <p:nvPr/>
          </p:nvSpPr>
          <p:spPr>
            <a:xfrm>
              <a:off x="7393036" y="958912"/>
              <a:ext cx="2279625" cy="5520126"/>
            </a:xfrm>
            <a:custGeom>
              <a:avLst/>
              <a:gdLst>
                <a:gd name="connsiteX0" fmla="*/ 2248898 w 2253907"/>
                <a:gd name="connsiteY0" fmla="*/ 1655124 h 5457850"/>
                <a:gd name="connsiteX1" fmla="*/ 2251785 w 2253907"/>
                <a:gd name="connsiteY1" fmla="*/ 1271037 h 5457850"/>
                <a:gd name="connsiteX2" fmla="*/ 2150038 w 2253907"/>
                <a:gd name="connsiteY2" fmla="*/ 809068 h 5457850"/>
                <a:gd name="connsiteX3" fmla="*/ 2113470 w 2253907"/>
                <a:gd name="connsiteY3" fmla="*/ 667803 h 5457850"/>
                <a:gd name="connsiteX4" fmla="*/ 2024939 w 2253907"/>
                <a:gd name="connsiteY4" fmla="*/ 426137 h 5457850"/>
                <a:gd name="connsiteX5" fmla="*/ 1965917 w 2253907"/>
                <a:gd name="connsiteY5" fmla="*/ 243235 h 5457850"/>
                <a:gd name="connsiteX6" fmla="*/ 1903303 w 2253907"/>
                <a:gd name="connsiteY6" fmla="*/ 195826 h 5457850"/>
                <a:gd name="connsiteX7" fmla="*/ 1722134 w 2253907"/>
                <a:gd name="connsiteY7" fmla="*/ 170742 h 5457850"/>
                <a:gd name="connsiteX8" fmla="*/ 1526338 w 2253907"/>
                <a:gd name="connsiteY8" fmla="*/ 93950 h 5457850"/>
                <a:gd name="connsiteX9" fmla="*/ 1440500 w 2253907"/>
                <a:gd name="connsiteY9" fmla="*/ 12347 h 5457850"/>
                <a:gd name="connsiteX10" fmla="*/ 1414583 w 2253907"/>
                <a:gd name="connsiteY10" fmla="*/ 5932 h 5457850"/>
                <a:gd name="connsiteX11" fmla="*/ 1423308 w 2253907"/>
                <a:gd name="connsiteY11" fmla="*/ 46220 h 5457850"/>
                <a:gd name="connsiteX12" fmla="*/ 1449482 w 2253907"/>
                <a:gd name="connsiteY12" fmla="*/ 152458 h 5457850"/>
                <a:gd name="connsiteX13" fmla="*/ 1473539 w 2253907"/>
                <a:gd name="connsiteY13" fmla="*/ 562719 h 5457850"/>
                <a:gd name="connsiteX14" fmla="*/ 1479570 w 2253907"/>
                <a:gd name="connsiteY14" fmla="*/ 846662 h 5457850"/>
                <a:gd name="connsiteX15" fmla="*/ 1506066 w 2253907"/>
                <a:gd name="connsiteY15" fmla="*/ 1153059 h 5457850"/>
                <a:gd name="connsiteX16" fmla="*/ 1517484 w 2253907"/>
                <a:gd name="connsiteY16" fmla="*/ 1240757 h 5457850"/>
                <a:gd name="connsiteX17" fmla="*/ 1630202 w 2253907"/>
                <a:gd name="connsiteY17" fmla="*/ 1791129 h 5457850"/>
                <a:gd name="connsiteX18" fmla="*/ 1642584 w 2253907"/>
                <a:gd name="connsiteY18" fmla="*/ 1836806 h 5457850"/>
                <a:gd name="connsiteX19" fmla="*/ 1687235 w 2253907"/>
                <a:gd name="connsiteY19" fmla="*/ 2011688 h 5457850"/>
                <a:gd name="connsiteX20" fmla="*/ 1653105 w 2253907"/>
                <a:gd name="connsiteY20" fmla="*/ 2061920 h 5457850"/>
                <a:gd name="connsiteX21" fmla="*/ 1539041 w 2253907"/>
                <a:gd name="connsiteY21" fmla="*/ 2086940 h 5457850"/>
                <a:gd name="connsiteX22" fmla="*/ 1138723 w 2253907"/>
                <a:gd name="connsiteY22" fmla="*/ 2097846 h 5457850"/>
                <a:gd name="connsiteX23" fmla="*/ 992646 w 2253907"/>
                <a:gd name="connsiteY23" fmla="*/ 2073019 h 5457850"/>
                <a:gd name="connsiteX24" fmla="*/ 896287 w 2253907"/>
                <a:gd name="connsiteY24" fmla="*/ 2052939 h 5457850"/>
                <a:gd name="connsiteX25" fmla="*/ 896351 w 2253907"/>
                <a:gd name="connsiteY25" fmla="*/ 2052875 h 5457850"/>
                <a:gd name="connsiteX26" fmla="*/ 941644 w 2253907"/>
                <a:gd name="connsiteY26" fmla="*/ 1927519 h 5457850"/>
                <a:gd name="connsiteX27" fmla="*/ 1019847 w 2253907"/>
                <a:gd name="connsiteY27" fmla="*/ 1654482 h 5457850"/>
                <a:gd name="connsiteX28" fmla="*/ 1016767 w 2253907"/>
                <a:gd name="connsiteY28" fmla="*/ 1195849 h 5457850"/>
                <a:gd name="connsiteX29" fmla="*/ 946904 w 2253907"/>
                <a:gd name="connsiteY29" fmla="*/ 631299 h 5457850"/>
                <a:gd name="connsiteX30" fmla="*/ 913095 w 2253907"/>
                <a:gd name="connsiteY30" fmla="*/ 426906 h 5457850"/>
                <a:gd name="connsiteX31" fmla="*/ 902702 w 2253907"/>
                <a:gd name="connsiteY31" fmla="*/ 172538 h 5457850"/>
                <a:gd name="connsiteX32" fmla="*/ 904948 w 2253907"/>
                <a:gd name="connsiteY32" fmla="*/ 66300 h 5457850"/>
                <a:gd name="connsiteX33" fmla="*/ 886151 w 2253907"/>
                <a:gd name="connsiteY33" fmla="*/ 45579 h 5457850"/>
                <a:gd name="connsiteX34" fmla="*/ 802944 w 2253907"/>
                <a:gd name="connsiteY34" fmla="*/ 124616 h 5457850"/>
                <a:gd name="connsiteX35" fmla="*/ 419435 w 2253907"/>
                <a:gd name="connsiteY35" fmla="*/ 265047 h 5457850"/>
                <a:gd name="connsiteX36" fmla="*/ 360927 w 2253907"/>
                <a:gd name="connsiteY36" fmla="*/ 315857 h 5457850"/>
                <a:gd name="connsiteX37" fmla="*/ 340333 w 2253907"/>
                <a:gd name="connsiteY37" fmla="*/ 377444 h 5457850"/>
                <a:gd name="connsiteX38" fmla="*/ 228193 w 2253907"/>
                <a:gd name="connsiteY38" fmla="*/ 744594 h 5457850"/>
                <a:gd name="connsiteX39" fmla="*/ 167440 w 2253907"/>
                <a:gd name="connsiteY39" fmla="*/ 991200 h 5457850"/>
                <a:gd name="connsiteX40" fmla="*/ 0 w 2253907"/>
                <a:gd name="connsiteY40" fmla="*/ 1495767 h 5457850"/>
                <a:gd name="connsiteX41" fmla="*/ 83720 w 2253907"/>
                <a:gd name="connsiteY41" fmla="*/ 1966460 h 5457850"/>
                <a:gd name="connsiteX42" fmla="*/ 187135 w 2253907"/>
                <a:gd name="connsiteY42" fmla="*/ 2304869 h 5457850"/>
                <a:gd name="connsiteX43" fmla="*/ 230695 w 2253907"/>
                <a:gd name="connsiteY43" fmla="*/ 2442094 h 5457850"/>
                <a:gd name="connsiteX44" fmla="*/ 275346 w 2253907"/>
                <a:gd name="connsiteY44" fmla="*/ 2447547 h 5457850"/>
                <a:gd name="connsiteX45" fmla="*/ 310053 w 2253907"/>
                <a:gd name="connsiteY45" fmla="*/ 2413353 h 5457850"/>
                <a:gd name="connsiteX46" fmla="*/ 378248 w 2253907"/>
                <a:gd name="connsiteY46" fmla="*/ 2357411 h 5457850"/>
                <a:gd name="connsiteX47" fmla="*/ 493917 w 2253907"/>
                <a:gd name="connsiteY47" fmla="*/ 2288061 h 5457850"/>
                <a:gd name="connsiteX48" fmla="*/ 486155 w 2253907"/>
                <a:gd name="connsiteY48" fmla="*/ 2329248 h 5457850"/>
                <a:gd name="connsiteX49" fmla="*/ 448240 w 2253907"/>
                <a:gd name="connsiteY49" fmla="*/ 2409568 h 5457850"/>
                <a:gd name="connsiteX50" fmla="*/ 493853 w 2253907"/>
                <a:gd name="connsiteY50" fmla="*/ 2475902 h 5457850"/>
                <a:gd name="connsiteX51" fmla="*/ 535360 w 2253907"/>
                <a:gd name="connsiteY51" fmla="*/ 2461789 h 5457850"/>
                <a:gd name="connsiteX52" fmla="*/ 538375 w 2253907"/>
                <a:gd name="connsiteY52" fmla="*/ 2490914 h 5457850"/>
                <a:gd name="connsiteX53" fmla="*/ 543123 w 2253907"/>
                <a:gd name="connsiteY53" fmla="*/ 2665347 h 5457850"/>
                <a:gd name="connsiteX54" fmla="*/ 553002 w 2253907"/>
                <a:gd name="connsiteY54" fmla="*/ 2714232 h 5457850"/>
                <a:gd name="connsiteX55" fmla="*/ 573659 w 2253907"/>
                <a:gd name="connsiteY55" fmla="*/ 2850943 h 5457850"/>
                <a:gd name="connsiteX56" fmla="*/ 610740 w 2253907"/>
                <a:gd name="connsiteY56" fmla="*/ 3036026 h 5457850"/>
                <a:gd name="connsiteX57" fmla="*/ 663282 w 2253907"/>
                <a:gd name="connsiteY57" fmla="*/ 3446480 h 5457850"/>
                <a:gd name="connsiteX58" fmla="*/ 689842 w 2253907"/>
                <a:gd name="connsiteY58" fmla="*/ 3734977 h 5457850"/>
                <a:gd name="connsiteX59" fmla="*/ 717107 w 2253907"/>
                <a:gd name="connsiteY59" fmla="*/ 3999674 h 5457850"/>
                <a:gd name="connsiteX60" fmla="*/ 743474 w 2253907"/>
                <a:gd name="connsiteY60" fmla="*/ 4294010 h 5457850"/>
                <a:gd name="connsiteX61" fmla="*/ 762976 w 2253907"/>
                <a:gd name="connsiteY61" fmla="*/ 4541578 h 5457850"/>
                <a:gd name="connsiteX62" fmla="*/ 905012 w 2253907"/>
                <a:gd name="connsiteY62" fmla="*/ 4942986 h 5457850"/>
                <a:gd name="connsiteX63" fmla="*/ 912647 w 2253907"/>
                <a:gd name="connsiteY63" fmla="*/ 4976154 h 5457850"/>
                <a:gd name="connsiteX64" fmla="*/ 884547 w 2253907"/>
                <a:gd name="connsiteY64" fmla="*/ 5130058 h 5457850"/>
                <a:gd name="connsiteX65" fmla="*/ 813914 w 2253907"/>
                <a:gd name="connsiteY65" fmla="*/ 5281524 h 5457850"/>
                <a:gd name="connsiteX66" fmla="*/ 890193 w 2253907"/>
                <a:gd name="connsiteY66" fmla="*/ 5323416 h 5457850"/>
                <a:gd name="connsiteX67" fmla="*/ 1045893 w 2253907"/>
                <a:gd name="connsiteY67" fmla="*/ 5399053 h 5457850"/>
                <a:gd name="connsiteX68" fmla="*/ 1109405 w 2253907"/>
                <a:gd name="connsiteY68" fmla="*/ 5447296 h 5457850"/>
                <a:gd name="connsiteX69" fmla="*/ 1169902 w 2253907"/>
                <a:gd name="connsiteY69" fmla="*/ 5448002 h 5457850"/>
                <a:gd name="connsiteX70" fmla="*/ 1200696 w 2253907"/>
                <a:gd name="connsiteY70" fmla="*/ 5420608 h 5457850"/>
                <a:gd name="connsiteX71" fmla="*/ 1236686 w 2253907"/>
                <a:gd name="connsiteY71" fmla="*/ 5403800 h 5457850"/>
                <a:gd name="connsiteX72" fmla="*/ 1309500 w 2253907"/>
                <a:gd name="connsiteY72" fmla="*/ 5413167 h 5457850"/>
                <a:gd name="connsiteX73" fmla="*/ 1378015 w 2253907"/>
                <a:gd name="connsiteY73" fmla="*/ 5424329 h 5457850"/>
                <a:gd name="connsiteX74" fmla="*/ 1395850 w 2253907"/>
                <a:gd name="connsiteY74" fmla="*/ 5380577 h 5457850"/>
                <a:gd name="connsiteX75" fmla="*/ 1350301 w 2253907"/>
                <a:gd name="connsiteY75" fmla="*/ 5098558 h 5457850"/>
                <a:gd name="connsiteX76" fmla="*/ 1348890 w 2253907"/>
                <a:gd name="connsiteY76" fmla="*/ 5020612 h 5457850"/>
                <a:gd name="connsiteX77" fmla="*/ 1456283 w 2253907"/>
                <a:gd name="connsiteY77" fmla="*/ 4720438 h 5457850"/>
                <a:gd name="connsiteX78" fmla="*/ 1524478 w 2253907"/>
                <a:gd name="connsiteY78" fmla="*/ 4560311 h 5457850"/>
                <a:gd name="connsiteX79" fmla="*/ 1581382 w 2253907"/>
                <a:gd name="connsiteY79" fmla="*/ 4389342 h 5457850"/>
                <a:gd name="connsiteX80" fmla="*/ 1713795 w 2253907"/>
                <a:gd name="connsiteY80" fmla="*/ 3991078 h 5457850"/>
                <a:gd name="connsiteX81" fmla="*/ 1758252 w 2253907"/>
                <a:gd name="connsiteY81" fmla="*/ 3726702 h 5457850"/>
                <a:gd name="connsiteX82" fmla="*/ 1769736 w 2253907"/>
                <a:gd name="connsiteY82" fmla="*/ 3627071 h 5457850"/>
                <a:gd name="connsiteX83" fmla="*/ 1811179 w 2253907"/>
                <a:gd name="connsiteY83" fmla="*/ 3334788 h 5457850"/>
                <a:gd name="connsiteX84" fmla="*/ 1821316 w 2253907"/>
                <a:gd name="connsiteY84" fmla="*/ 2991439 h 5457850"/>
                <a:gd name="connsiteX85" fmla="*/ 1899647 w 2253907"/>
                <a:gd name="connsiteY85" fmla="*/ 2599013 h 5457850"/>
                <a:gd name="connsiteX86" fmla="*/ 1912413 w 2253907"/>
                <a:gd name="connsiteY86" fmla="*/ 2572518 h 5457850"/>
                <a:gd name="connsiteX87" fmla="*/ 1961683 w 2253907"/>
                <a:gd name="connsiteY87" fmla="*/ 2405141 h 5457850"/>
                <a:gd name="connsiteX88" fmla="*/ 2007617 w 2253907"/>
                <a:gd name="connsiteY88" fmla="*/ 2390065 h 5457850"/>
                <a:gd name="connsiteX89" fmla="*/ 2042645 w 2253907"/>
                <a:gd name="connsiteY89" fmla="*/ 2420602 h 5457850"/>
                <a:gd name="connsiteX90" fmla="*/ 2058298 w 2253907"/>
                <a:gd name="connsiteY90" fmla="*/ 2434010 h 5457850"/>
                <a:gd name="connsiteX91" fmla="*/ 2088001 w 2253907"/>
                <a:gd name="connsiteY91" fmla="*/ 2425735 h 5457850"/>
                <a:gd name="connsiteX92" fmla="*/ 2180831 w 2253907"/>
                <a:gd name="connsiteY92" fmla="*/ 2117862 h 5457850"/>
                <a:gd name="connsiteX93" fmla="*/ 2196613 w 2253907"/>
                <a:gd name="connsiteY93" fmla="*/ 2045754 h 5457850"/>
                <a:gd name="connsiteX94" fmla="*/ 2248898 w 2253907"/>
                <a:gd name="connsiteY94" fmla="*/ 1655124 h 5457850"/>
                <a:gd name="connsiteX95" fmla="*/ 454784 w 2253907"/>
                <a:gd name="connsiteY95" fmla="*/ 1905322 h 5457850"/>
                <a:gd name="connsiteX96" fmla="*/ 380494 w 2253907"/>
                <a:gd name="connsiteY96" fmla="*/ 1585581 h 5457850"/>
                <a:gd name="connsiteX97" fmla="*/ 405578 w 2253907"/>
                <a:gd name="connsiteY97" fmla="*/ 1508148 h 5457850"/>
                <a:gd name="connsiteX98" fmla="*/ 529843 w 2253907"/>
                <a:gd name="connsiteY98" fmla="*/ 1205152 h 5457850"/>
                <a:gd name="connsiteX99" fmla="*/ 537092 w 2253907"/>
                <a:gd name="connsiteY99" fmla="*/ 1195849 h 5457850"/>
                <a:gd name="connsiteX100" fmla="*/ 454784 w 2253907"/>
                <a:gd name="connsiteY100" fmla="*/ 1905322 h 5457850"/>
                <a:gd name="connsiteX101" fmla="*/ 1227447 w 2253907"/>
                <a:gd name="connsiteY101" fmla="*/ 4001150 h 5457850"/>
                <a:gd name="connsiteX102" fmla="*/ 1182027 w 2253907"/>
                <a:gd name="connsiteY102" fmla="*/ 4082817 h 5457850"/>
                <a:gd name="connsiteX103" fmla="*/ 1165539 w 2253907"/>
                <a:gd name="connsiteY103" fmla="*/ 3964390 h 5457850"/>
                <a:gd name="connsiteX104" fmla="*/ 1159509 w 2253907"/>
                <a:gd name="connsiteY104" fmla="*/ 3680062 h 5457850"/>
                <a:gd name="connsiteX105" fmla="*/ 1185170 w 2253907"/>
                <a:gd name="connsiteY105" fmla="*/ 3403561 h 5457850"/>
                <a:gd name="connsiteX106" fmla="*/ 1199219 w 2253907"/>
                <a:gd name="connsiteY106" fmla="*/ 3226690 h 5457850"/>
                <a:gd name="connsiteX107" fmla="*/ 1199412 w 2253907"/>
                <a:gd name="connsiteY107" fmla="*/ 3180948 h 5457850"/>
                <a:gd name="connsiteX108" fmla="*/ 1247014 w 2253907"/>
                <a:gd name="connsiteY108" fmla="*/ 3356408 h 5457850"/>
                <a:gd name="connsiteX109" fmla="*/ 1248040 w 2253907"/>
                <a:gd name="connsiteY109" fmla="*/ 3845963 h 5457850"/>
                <a:gd name="connsiteX110" fmla="*/ 1252018 w 2253907"/>
                <a:gd name="connsiteY110" fmla="*/ 3907999 h 5457850"/>
                <a:gd name="connsiteX111" fmla="*/ 1227447 w 2253907"/>
                <a:gd name="connsiteY111" fmla="*/ 4001150 h 545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2253907" h="5457850">
                  <a:moveTo>
                    <a:pt x="2248898" y="1655124"/>
                  </a:moveTo>
                  <a:cubicBezTo>
                    <a:pt x="2247936" y="1631836"/>
                    <a:pt x="2258200" y="1386513"/>
                    <a:pt x="2251785" y="1271037"/>
                  </a:cubicBezTo>
                  <a:cubicBezTo>
                    <a:pt x="2250181" y="1242232"/>
                    <a:pt x="2149140" y="892532"/>
                    <a:pt x="2150038" y="809068"/>
                  </a:cubicBezTo>
                  <a:cubicBezTo>
                    <a:pt x="2154144" y="757682"/>
                    <a:pt x="2132331" y="713608"/>
                    <a:pt x="2113470" y="667803"/>
                  </a:cubicBezTo>
                  <a:cubicBezTo>
                    <a:pt x="2080880" y="588445"/>
                    <a:pt x="2049060" y="508574"/>
                    <a:pt x="2024939" y="426137"/>
                  </a:cubicBezTo>
                  <a:cubicBezTo>
                    <a:pt x="2006911" y="364613"/>
                    <a:pt x="1989718" y="302898"/>
                    <a:pt x="1965917" y="243235"/>
                  </a:cubicBezTo>
                  <a:cubicBezTo>
                    <a:pt x="1954434" y="214430"/>
                    <a:pt x="1932942" y="199867"/>
                    <a:pt x="1903303" y="195826"/>
                  </a:cubicBezTo>
                  <a:cubicBezTo>
                    <a:pt x="1842935" y="187486"/>
                    <a:pt x="1782246" y="180750"/>
                    <a:pt x="1722134" y="170742"/>
                  </a:cubicBezTo>
                  <a:cubicBezTo>
                    <a:pt x="1651758" y="159002"/>
                    <a:pt x="1583499" y="140846"/>
                    <a:pt x="1526338" y="93950"/>
                  </a:cubicBezTo>
                  <a:cubicBezTo>
                    <a:pt x="1495673" y="68802"/>
                    <a:pt x="1469690" y="38907"/>
                    <a:pt x="1440500" y="12347"/>
                  </a:cubicBezTo>
                  <a:cubicBezTo>
                    <a:pt x="1433508" y="5996"/>
                    <a:pt x="1427092" y="-7925"/>
                    <a:pt x="1414583" y="5932"/>
                  </a:cubicBezTo>
                  <a:cubicBezTo>
                    <a:pt x="1414133" y="20110"/>
                    <a:pt x="1419587" y="32940"/>
                    <a:pt x="1423308" y="46220"/>
                  </a:cubicBezTo>
                  <a:cubicBezTo>
                    <a:pt x="1433188" y="81312"/>
                    <a:pt x="1444799" y="116019"/>
                    <a:pt x="1449482" y="152458"/>
                  </a:cubicBezTo>
                  <a:cubicBezTo>
                    <a:pt x="1466932" y="288656"/>
                    <a:pt x="1468151" y="425816"/>
                    <a:pt x="1473539" y="562719"/>
                  </a:cubicBezTo>
                  <a:cubicBezTo>
                    <a:pt x="1477261" y="657281"/>
                    <a:pt x="1470203" y="752100"/>
                    <a:pt x="1479570" y="846662"/>
                  </a:cubicBezTo>
                  <a:cubicBezTo>
                    <a:pt x="1489642" y="948666"/>
                    <a:pt x="1491182" y="1051440"/>
                    <a:pt x="1506066" y="1153059"/>
                  </a:cubicBezTo>
                  <a:cubicBezTo>
                    <a:pt x="1515047" y="1181607"/>
                    <a:pt x="1514598" y="1211567"/>
                    <a:pt x="1517484" y="1240757"/>
                  </a:cubicBezTo>
                  <a:cubicBezTo>
                    <a:pt x="1536153" y="1428149"/>
                    <a:pt x="1608519" y="1604442"/>
                    <a:pt x="1630202" y="1791129"/>
                  </a:cubicBezTo>
                  <a:cubicBezTo>
                    <a:pt x="1631999" y="1806718"/>
                    <a:pt x="1637516" y="1821794"/>
                    <a:pt x="1642584" y="1836806"/>
                  </a:cubicBezTo>
                  <a:cubicBezTo>
                    <a:pt x="1661830" y="1893967"/>
                    <a:pt x="1677162" y="1952154"/>
                    <a:pt x="1687235" y="2011688"/>
                  </a:cubicBezTo>
                  <a:cubicBezTo>
                    <a:pt x="1692688" y="2054543"/>
                    <a:pt x="1692624" y="2054222"/>
                    <a:pt x="1653105" y="2061920"/>
                  </a:cubicBezTo>
                  <a:cubicBezTo>
                    <a:pt x="1644958" y="2063524"/>
                    <a:pt x="1569705" y="2083219"/>
                    <a:pt x="1539041" y="2086940"/>
                  </a:cubicBezTo>
                  <a:cubicBezTo>
                    <a:pt x="1405987" y="2103107"/>
                    <a:pt x="1272226" y="2101567"/>
                    <a:pt x="1138723" y="2097846"/>
                  </a:cubicBezTo>
                  <a:cubicBezTo>
                    <a:pt x="1089838" y="2096499"/>
                    <a:pt x="1041082" y="2082834"/>
                    <a:pt x="992646" y="2073019"/>
                  </a:cubicBezTo>
                  <a:cubicBezTo>
                    <a:pt x="960505" y="2066475"/>
                    <a:pt x="927081" y="2065770"/>
                    <a:pt x="896287" y="2052939"/>
                  </a:cubicBezTo>
                  <a:cubicBezTo>
                    <a:pt x="896287" y="2052939"/>
                    <a:pt x="896287" y="2052875"/>
                    <a:pt x="896351" y="2052875"/>
                  </a:cubicBezTo>
                  <a:cubicBezTo>
                    <a:pt x="910593" y="2010790"/>
                    <a:pt x="929069" y="1970181"/>
                    <a:pt x="941644" y="1927519"/>
                  </a:cubicBezTo>
                  <a:cubicBezTo>
                    <a:pt x="968460" y="1836742"/>
                    <a:pt x="1009647" y="1750007"/>
                    <a:pt x="1019847" y="1654482"/>
                  </a:cubicBezTo>
                  <a:cubicBezTo>
                    <a:pt x="1036206" y="1501476"/>
                    <a:pt x="1034089" y="1347315"/>
                    <a:pt x="1016767" y="1195849"/>
                  </a:cubicBezTo>
                  <a:cubicBezTo>
                    <a:pt x="995276" y="1007623"/>
                    <a:pt x="978083" y="818499"/>
                    <a:pt x="946904" y="631299"/>
                  </a:cubicBezTo>
                  <a:cubicBezTo>
                    <a:pt x="935549" y="563168"/>
                    <a:pt x="924194" y="495037"/>
                    <a:pt x="913095" y="426906"/>
                  </a:cubicBezTo>
                  <a:cubicBezTo>
                    <a:pt x="899366" y="342801"/>
                    <a:pt x="901034" y="257541"/>
                    <a:pt x="902702" y="172538"/>
                  </a:cubicBezTo>
                  <a:cubicBezTo>
                    <a:pt x="903408" y="137190"/>
                    <a:pt x="896672" y="101841"/>
                    <a:pt x="904948" y="66300"/>
                  </a:cubicBezTo>
                  <a:cubicBezTo>
                    <a:pt x="909310" y="47760"/>
                    <a:pt x="902318" y="42563"/>
                    <a:pt x="886151" y="45579"/>
                  </a:cubicBezTo>
                  <a:cubicBezTo>
                    <a:pt x="857090" y="70470"/>
                    <a:pt x="836111" y="103252"/>
                    <a:pt x="802944" y="124616"/>
                  </a:cubicBezTo>
                  <a:cubicBezTo>
                    <a:pt x="685415" y="200188"/>
                    <a:pt x="551848" y="231431"/>
                    <a:pt x="419435" y="265047"/>
                  </a:cubicBezTo>
                  <a:cubicBezTo>
                    <a:pt x="388384" y="272938"/>
                    <a:pt x="370486" y="287437"/>
                    <a:pt x="360927" y="315857"/>
                  </a:cubicBezTo>
                  <a:cubicBezTo>
                    <a:pt x="353998" y="336386"/>
                    <a:pt x="349122" y="357749"/>
                    <a:pt x="340333" y="377444"/>
                  </a:cubicBezTo>
                  <a:cubicBezTo>
                    <a:pt x="288049" y="495294"/>
                    <a:pt x="262772" y="621420"/>
                    <a:pt x="228193" y="744594"/>
                  </a:cubicBezTo>
                  <a:cubicBezTo>
                    <a:pt x="205291" y="826069"/>
                    <a:pt x="196052" y="911072"/>
                    <a:pt x="167440" y="991200"/>
                  </a:cubicBezTo>
                  <a:cubicBezTo>
                    <a:pt x="150504" y="1016669"/>
                    <a:pt x="0" y="1335383"/>
                    <a:pt x="0" y="1495767"/>
                  </a:cubicBezTo>
                  <a:cubicBezTo>
                    <a:pt x="0" y="1551003"/>
                    <a:pt x="71723" y="1911865"/>
                    <a:pt x="83720" y="1966460"/>
                  </a:cubicBezTo>
                  <a:cubicBezTo>
                    <a:pt x="109061" y="2081936"/>
                    <a:pt x="153711" y="2191703"/>
                    <a:pt x="187135" y="2304869"/>
                  </a:cubicBezTo>
                  <a:cubicBezTo>
                    <a:pt x="200672" y="2350867"/>
                    <a:pt x="206702" y="2399175"/>
                    <a:pt x="230695" y="2442094"/>
                  </a:cubicBezTo>
                  <a:cubicBezTo>
                    <a:pt x="248081" y="2473208"/>
                    <a:pt x="250391" y="2473850"/>
                    <a:pt x="275346" y="2447547"/>
                  </a:cubicBezTo>
                  <a:cubicBezTo>
                    <a:pt x="286509" y="2435806"/>
                    <a:pt x="290487" y="2416497"/>
                    <a:pt x="310053" y="2413353"/>
                  </a:cubicBezTo>
                  <a:cubicBezTo>
                    <a:pt x="336164" y="2398854"/>
                    <a:pt x="357014" y="2377748"/>
                    <a:pt x="378248" y="2357411"/>
                  </a:cubicBezTo>
                  <a:cubicBezTo>
                    <a:pt x="411352" y="2325655"/>
                    <a:pt x="451448" y="2306794"/>
                    <a:pt x="493917" y="2288061"/>
                  </a:cubicBezTo>
                  <a:cubicBezTo>
                    <a:pt x="496355" y="2305703"/>
                    <a:pt x="490132" y="2317315"/>
                    <a:pt x="486155" y="2329248"/>
                  </a:cubicBezTo>
                  <a:cubicBezTo>
                    <a:pt x="476852" y="2357540"/>
                    <a:pt x="459338" y="2382046"/>
                    <a:pt x="448240" y="2409568"/>
                  </a:cubicBezTo>
                  <a:cubicBezTo>
                    <a:pt x="433100" y="2447226"/>
                    <a:pt x="453693" y="2477185"/>
                    <a:pt x="493853" y="2475902"/>
                  </a:cubicBezTo>
                  <a:cubicBezTo>
                    <a:pt x="509250" y="2475389"/>
                    <a:pt x="520669" y="2464290"/>
                    <a:pt x="535360" y="2461789"/>
                  </a:cubicBezTo>
                  <a:cubicBezTo>
                    <a:pt x="541711" y="2471348"/>
                    <a:pt x="537990" y="2481420"/>
                    <a:pt x="538375" y="2490914"/>
                  </a:cubicBezTo>
                  <a:cubicBezTo>
                    <a:pt x="540877" y="2549037"/>
                    <a:pt x="533436" y="2607417"/>
                    <a:pt x="543123" y="2665347"/>
                  </a:cubicBezTo>
                  <a:cubicBezTo>
                    <a:pt x="550372" y="2680872"/>
                    <a:pt x="553900" y="2697168"/>
                    <a:pt x="553002" y="2714232"/>
                  </a:cubicBezTo>
                  <a:cubicBezTo>
                    <a:pt x="550436" y="2761257"/>
                    <a:pt x="558135" y="2806870"/>
                    <a:pt x="573659" y="2850943"/>
                  </a:cubicBezTo>
                  <a:cubicBezTo>
                    <a:pt x="594766" y="2910991"/>
                    <a:pt x="608238" y="2973669"/>
                    <a:pt x="610740" y="3036026"/>
                  </a:cubicBezTo>
                  <a:cubicBezTo>
                    <a:pt x="616257" y="3174662"/>
                    <a:pt x="659497" y="3307908"/>
                    <a:pt x="663282" y="3446480"/>
                  </a:cubicBezTo>
                  <a:cubicBezTo>
                    <a:pt x="665912" y="3543095"/>
                    <a:pt x="680796" y="3638811"/>
                    <a:pt x="689842" y="3734977"/>
                  </a:cubicBezTo>
                  <a:cubicBezTo>
                    <a:pt x="698117" y="3823252"/>
                    <a:pt x="706650" y="3911592"/>
                    <a:pt x="717107" y="3999674"/>
                  </a:cubicBezTo>
                  <a:cubicBezTo>
                    <a:pt x="728718" y="4097572"/>
                    <a:pt x="745912" y="4194957"/>
                    <a:pt x="743474" y="4294010"/>
                  </a:cubicBezTo>
                  <a:cubicBezTo>
                    <a:pt x="741421" y="4377217"/>
                    <a:pt x="752648" y="4459590"/>
                    <a:pt x="762976" y="4541578"/>
                  </a:cubicBezTo>
                  <a:cubicBezTo>
                    <a:pt x="781068" y="4685154"/>
                    <a:pt x="833225" y="4817887"/>
                    <a:pt x="905012" y="4942986"/>
                  </a:cubicBezTo>
                  <a:cubicBezTo>
                    <a:pt x="911107" y="4953572"/>
                    <a:pt x="913160" y="4963323"/>
                    <a:pt x="912647" y="4976154"/>
                  </a:cubicBezTo>
                  <a:cubicBezTo>
                    <a:pt x="910529" y="5028952"/>
                    <a:pt x="898019" y="5079890"/>
                    <a:pt x="884547" y="5130058"/>
                  </a:cubicBezTo>
                  <a:cubicBezTo>
                    <a:pt x="870049" y="5184139"/>
                    <a:pt x="845221" y="5234628"/>
                    <a:pt x="813914" y="5281524"/>
                  </a:cubicBezTo>
                  <a:cubicBezTo>
                    <a:pt x="833930" y="5305389"/>
                    <a:pt x="861516" y="5315076"/>
                    <a:pt x="890193" y="5323416"/>
                  </a:cubicBezTo>
                  <a:cubicBezTo>
                    <a:pt x="946327" y="5339775"/>
                    <a:pt x="999574" y="5361780"/>
                    <a:pt x="1045893" y="5399053"/>
                  </a:cubicBezTo>
                  <a:cubicBezTo>
                    <a:pt x="1066551" y="5415669"/>
                    <a:pt x="1087465" y="5432220"/>
                    <a:pt x="1109405" y="5447296"/>
                  </a:cubicBezTo>
                  <a:cubicBezTo>
                    <a:pt x="1129806" y="5461282"/>
                    <a:pt x="1149373" y="5461218"/>
                    <a:pt x="1169902" y="5448002"/>
                  </a:cubicBezTo>
                  <a:cubicBezTo>
                    <a:pt x="1181641" y="5440432"/>
                    <a:pt x="1191906" y="5431322"/>
                    <a:pt x="1200696" y="5420608"/>
                  </a:cubicBezTo>
                  <a:cubicBezTo>
                    <a:pt x="1210126" y="5409061"/>
                    <a:pt x="1221866" y="5404057"/>
                    <a:pt x="1236686" y="5403800"/>
                  </a:cubicBezTo>
                  <a:cubicBezTo>
                    <a:pt x="1261449" y="5403415"/>
                    <a:pt x="1286083" y="5404121"/>
                    <a:pt x="1309500" y="5413167"/>
                  </a:cubicBezTo>
                  <a:cubicBezTo>
                    <a:pt x="1331632" y="5421699"/>
                    <a:pt x="1354214" y="5426767"/>
                    <a:pt x="1378015" y="5424329"/>
                  </a:cubicBezTo>
                  <a:cubicBezTo>
                    <a:pt x="1396555" y="5414899"/>
                    <a:pt x="1395337" y="5397321"/>
                    <a:pt x="1395850" y="5380577"/>
                  </a:cubicBezTo>
                  <a:cubicBezTo>
                    <a:pt x="1398801" y="5283641"/>
                    <a:pt x="1379299" y="5190105"/>
                    <a:pt x="1350301" y="5098558"/>
                  </a:cubicBezTo>
                  <a:cubicBezTo>
                    <a:pt x="1341705" y="5071486"/>
                    <a:pt x="1343052" y="5047364"/>
                    <a:pt x="1348890" y="5020612"/>
                  </a:cubicBezTo>
                  <a:cubicBezTo>
                    <a:pt x="1371792" y="4915785"/>
                    <a:pt x="1418945" y="4819940"/>
                    <a:pt x="1456283" y="4720438"/>
                  </a:cubicBezTo>
                  <a:cubicBezTo>
                    <a:pt x="1476747" y="4666036"/>
                    <a:pt x="1509915" y="4616959"/>
                    <a:pt x="1524478" y="4560311"/>
                  </a:cubicBezTo>
                  <a:cubicBezTo>
                    <a:pt x="1539489" y="4501932"/>
                    <a:pt x="1561943" y="4446182"/>
                    <a:pt x="1581382" y="4389342"/>
                  </a:cubicBezTo>
                  <a:cubicBezTo>
                    <a:pt x="1626609" y="4256930"/>
                    <a:pt x="1678446" y="4126698"/>
                    <a:pt x="1713795" y="3991078"/>
                  </a:cubicBezTo>
                  <a:cubicBezTo>
                    <a:pt x="1736377" y="3904342"/>
                    <a:pt x="1763064" y="3818249"/>
                    <a:pt x="1758252" y="3726702"/>
                  </a:cubicBezTo>
                  <a:cubicBezTo>
                    <a:pt x="1756520" y="3693085"/>
                    <a:pt x="1761974" y="3659597"/>
                    <a:pt x="1769736" y="3627071"/>
                  </a:cubicBezTo>
                  <a:cubicBezTo>
                    <a:pt x="1792703" y="3530905"/>
                    <a:pt x="1802839" y="3433135"/>
                    <a:pt x="1811179" y="3334788"/>
                  </a:cubicBezTo>
                  <a:cubicBezTo>
                    <a:pt x="1820930" y="3220403"/>
                    <a:pt x="1825485" y="3105953"/>
                    <a:pt x="1821316" y="2991439"/>
                  </a:cubicBezTo>
                  <a:cubicBezTo>
                    <a:pt x="1816312" y="2853894"/>
                    <a:pt x="1865902" y="2728282"/>
                    <a:pt x="1899647" y="2599013"/>
                  </a:cubicBezTo>
                  <a:cubicBezTo>
                    <a:pt x="1905357" y="2590865"/>
                    <a:pt x="1910617" y="2582269"/>
                    <a:pt x="1912413" y="2572518"/>
                  </a:cubicBezTo>
                  <a:cubicBezTo>
                    <a:pt x="1923191" y="2515036"/>
                    <a:pt x="1941154" y="2459800"/>
                    <a:pt x="1961683" y="2405141"/>
                  </a:cubicBezTo>
                  <a:cubicBezTo>
                    <a:pt x="1972974" y="2375117"/>
                    <a:pt x="1981186" y="2371781"/>
                    <a:pt x="2007617" y="2390065"/>
                  </a:cubicBezTo>
                  <a:cubicBezTo>
                    <a:pt x="2020512" y="2398982"/>
                    <a:pt x="2025323" y="2417009"/>
                    <a:pt x="2042645" y="2420602"/>
                  </a:cubicBezTo>
                  <a:cubicBezTo>
                    <a:pt x="2047905" y="2425029"/>
                    <a:pt x="2053615" y="2429070"/>
                    <a:pt x="2058298" y="2434010"/>
                  </a:cubicBezTo>
                  <a:cubicBezTo>
                    <a:pt x="2073631" y="2450113"/>
                    <a:pt x="2084345" y="2441580"/>
                    <a:pt x="2088001" y="2425735"/>
                  </a:cubicBezTo>
                  <a:cubicBezTo>
                    <a:pt x="2112316" y="2321036"/>
                    <a:pt x="2154592" y="2221855"/>
                    <a:pt x="2180831" y="2117862"/>
                  </a:cubicBezTo>
                  <a:cubicBezTo>
                    <a:pt x="2186862" y="2093997"/>
                    <a:pt x="2188786" y="2068913"/>
                    <a:pt x="2196613" y="2045754"/>
                  </a:cubicBezTo>
                  <a:cubicBezTo>
                    <a:pt x="2239532" y="1918666"/>
                    <a:pt x="2257045" y="1788691"/>
                    <a:pt x="2248898" y="1655124"/>
                  </a:cubicBezTo>
                  <a:close/>
                  <a:moveTo>
                    <a:pt x="454784" y="1905322"/>
                  </a:moveTo>
                  <a:cubicBezTo>
                    <a:pt x="429507" y="1798891"/>
                    <a:pt x="371384" y="1700737"/>
                    <a:pt x="380494" y="1585581"/>
                  </a:cubicBezTo>
                  <a:cubicBezTo>
                    <a:pt x="382803" y="1556327"/>
                    <a:pt x="393388" y="1532334"/>
                    <a:pt x="405578" y="1508148"/>
                  </a:cubicBezTo>
                  <a:cubicBezTo>
                    <a:pt x="454848" y="1410314"/>
                    <a:pt x="494366" y="1308567"/>
                    <a:pt x="529843" y="1205152"/>
                  </a:cubicBezTo>
                  <a:cubicBezTo>
                    <a:pt x="530998" y="1201751"/>
                    <a:pt x="532729" y="1198608"/>
                    <a:pt x="537092" y="1195849"/>
                  </a:cubicBezTo>
                  <a:cubicBezTo>
                    <a:pt x="559097" y="1437515"/>
                    <a:pt x="551784" y="1675845"/>
                    <a:pt x="454784" y="1905322"/>
                  </a:cubicBezTo>
                  <a:close/>
                  <a:moveTo>
                    <a:pt x="1227447" y="4001150"/>
                  </a:moveTo>
                  <a:cubicBezTo>
                    <a:pt x="1208907" y="4023026"/>
                    <a:pt x="1198706" y="4052024"/>
                    <a:pt x="1182027" y="4082817"/>
                  </a:cubicBezTo>
                  <a:cubicBezTo>
                    <a:pt x="1171570" y="4041182"/>
                    <a:pt x="1167656" y="4002625"/>
                    <a:pt x="1165539" y="3964390"/>
                  </a:cubicBezTo>
                  <a:cubicBezTo>
                    <a:pt x="1160407" y="3869699"/>
                    <a:pt x="1154440" y="3774752"/>
                    <a:pt x="1159509" y="3680062"/>
                  </a:cubicBezTo>
                  <a:cubicBezTo>
                    <a:pt x="1164449" y="3587681"/>
                    <a:pt x="1173751" y="3495364"/>
                    <a:pt x="1185170" y="3403561"/>
                  </a:cubicBezTo>
                  <a:cubicBezTo>
                    <a:pt x="1192484" y="3344668"/>
                    <a:pt x="1194922" y="3285647"/>
                    <a:pt x="1199219" y="3226690"/>
                  </a:cubicBezTo>
                  <a:cubicBezTo>
                    <a:pt x="1200310" y="3211486"/>
                    <a:pt x="1199412" y="3196217"/>
                    <a:pt x="1199412" y="3180948"/>
                  </a:cubicBezTo>
                  <a:cubicBezTo>
                    <a:pt x="1223662" y="3237981"/>
                    <a:pt x="1246757" y="3294436"/>
                    <a:pt x="1247014" y="3356408"/>
                  </a:cubicBezTo>
                  <a:cubicBezTo>
                    <a:pt x="1247656" y="3519614"/>
                    <a:pt x="1247656" y="3682757"/>
                    <a:pt x="1248040" y="3845963"/>
                  </a:cubicBezTo>
                  <a:cubicBezTo>
                    <a:pt x="1248104" y="3866684"/>
                    <a:pt x="1248618" y="3887277"/>
                    <a:pt x="1252018" y="3907999"/>
                  </a:cubicBezTo>
                  <a:cubicBezTo>
                    <a:pt x="1257600" y="3942129"/>
                    <a:pt x="1251633" y="3972538"/>
                    <a:pt x="1227447" y="4001150"/>
                  </a:cubicBezTo>
                  <a:close/>
                </a:path>
              </a:pathLst>
            </a:custGeom>
            <a:solidFill>
              <a:srgbClr val="404040"/>
            </a:solidFill>
            <a:ln w="64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ED965490-C1A5-402B-AA5A-5A938E98F89B}"/>
                </a:ext>
              </a:extLst>
            </p:cNvPr>
            <p:cNvSpPr/>
            <p:nvPr/>
          </p:nvSpPr>
          <p:spPr>
            <a:xfrm>
              <a:off x="8307761" y="979186"/>
              <a:ext cx="500105" cy="481904"/>
            </a:xfrm>
            <a:custGeom>
              <a:avLst/>
              <a:gdLst>
                <a:gd name="connsiteX0" fmla="*/ 6638 w 494463"/>
                <a:gd name="connsiteY0" fmla="*/ 0 h 476467"/>
                <a:gd name="connsiteX1" fmla="*/ 38714 w 494463"/>
                <a:gd name="connsiteY1" fmla="*/ 96230 h 476467"/>
                <a:gd name="connsiteX2" fmla="*/ 97222 w 494463"/>
                <a:gd name="connsiteY2" fmla="*/ 175460 h 476467"/>
                <a:gd name="connsiteX3" fmla="*/ 190758 w 494463"/>
                <a:gd name="connsiteY3" fmla="*/ 246991 h 476467"/>
                <a:gd name="connsiteX4" fmla="*/ 425175 w 494463"/>
                <a:gd name="connsiteY4" fmla="*/ 188739 h 476467"/>
                <a:gd name="connsiteX5" fmla="*/ 479769 w 494463"/>
                <a:gd name="connsiteY5" fmla="*/ 101042 h 476467"/>
                <a:gd name="connsiteX6" fmla="*/ 494204 w 494463"/>
                <a:gd name="connsiteY6" fmla="*/ 57738 h 476467"/>
                <a:gd name="connsiteX7" fmla="*/ 494204 w 494463"/>
                <a:gd name="connsiteY7" fmla="*/ 96230 h 476467"/>
                <a:gd name="connsiteX8" fmla="*/ 456160 w 494463"/>
                <a:gd name="connsiteY8" fmla="*/ 249621 h 476467"/>
                <a:gd name="connsiteX9" fmla="*/ 416257 w 494463"/>
                <a:gd name="connsiteY9" fmla="*/ 300174 h 476467"/>
                <a:gd name="connsiteX10" fmla="*/ 317910 w 494463"/>
                <a:gd name="connsiteY10" fmla="*/ 476467 h 476467"/>
                <a:gd name="connsiteX11" fmla="*/ 292955 w 494463"/>
                <a:gd name="connsiteY11" fmla="*/ 415457 h 476467"/>
                <a:gd name="connsiteX12" fmla="*/ 133020 w 494463"/>
                <a:gd name="connsiteY12" fmla="*/ 272267 h 476467"/>
                <a:gd name="connsiteX13" fmla="*/ 222 w 494463"/>
                <a:gd name="connsiteY13" fmla="*/ 38492 h 476467"/>
                <a:gd name="connsiteX14" fmla="*/ 6638 w 494463"/>
                <a:gd name="connsiteY14" fmla="*/ 0 h 47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4463" h="476467">
                  <a:moveTo>
                    <a:pt x="6638" y="0"/>
                  </a:moveTo>
                  <a:cubicBezTo>
                    <a:pt x="13887" y="28099"/>
                    <a:pt x="23830" y="69542"/>
                    <a:pt x="38714" y="96230"/>
                  </a:cubicBezTo>
                  <a:cubicBezTo>
                    <a:pt x="54496" y="124458"/>
                    <a:pt x="70791" y="153968"/>
                    <a:pt x="97222" y="175460"/>
                  </a:cubicBezTo>
                  <a:cubicBezTo>
                    <a:pt x="130133" y="196951"/>
                    <a:pt x="155602" y="228065"/>
                    <a:pt x="190758" y="246991"/>
                  </a:cubicBezTo>
                  <a:cubicBezTo>
                    <a:pt x="285512" y="298121"/>
                    <a:pt x="362497" y="279131"/>
                    <a:pt x="425175" y="188739"/>
                  </a:cubicBezTo>
                  <a:cubicBezTo>
                    <a:pt x="444805" y="160384"/>
                    <a:pt x="462961" y="131194"/>
                    <a:pt x="479769" y="101042"/>
                  </a:cubicBezTo>
                  <a:cubicBezTo>
                    <a:pt x="487660" y="86928"/>
                    <a:pt x="487403" y="71852"/>
                    <a:pt x="494204" y="57738"/>
                  </a:cubicBezTo>
                  <a:cubicBezTo>
                    <a:pt x="495102" y="69414"/>
                    <a:pt x="493306" y="84554"/>
                    <a:pt x="494204" y="96230"/>
                  </a:cubicBezTo>
                  <a:cubicBezTo>
                    <a:pt x="492215" y="150761"/>
                    <a:pt x="472456" y="198491"/>
                    <a:pt x="456160" y="249621"/>
                  </a:cubicBezTo>
                  <a:cubicBezTo>
                    <a:pt x="449552" y="270407"/>
                    <a:pt x="433001" y="285996"/>
                    <a:pt x="416257" y="300174"/>
                  </a:cubicBezTo>
                  <a:cubicBezTo>
                    <a:pt x="335616" y="368497"/>
                    <a:pt x="335552" y="368497"/>
                    <a:pt x="317910" y="476467"/>
                  </a:cubicBezTo>
                  <a:cubicBezTo>
                    <a:pt x="308736" y="453885"/>
                    <a:pt x="301487" y="434383"/>
                    <a:pt x="292955" y="415457"/>
                  </a:cubicBezTo>
                  <a:cubicBezTo>
                    <a:pt x="260814" y="344119"/>
                    <a:pt x="196339" y="309155"/>
                    <a:pt x="133020" y="272267"/>
                  </a:cubicBezTo>
                  <a:cubicBezTo>
                    <a:pt x="44167" y="220559"/>
                    <a:pt x="-3691" y="141779"/>
                    <a:pt x="222" y="38492"/>
                  </a:cubicBezTo>
                  <a:cubicBezTo>
                    <a:pt x="479" y="31179"/>
                    <a:pt x="1634" y="5261"/>
                    <a:pt x="6638" y="0"/>
                  </a:cubicBezTo>
                  <a:close/>
                </a:path>
              </a:pathLst>
            </a:custGeom>
            <a:solidFill>
              <a:srgbClr val="804F24"/>
            </a:solidFill>
            <a:ln w="64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B9CBB68-FAA0-4B6C-AFBD-AAA66E6B37E0}"/>
                </a:ext>
              </a:extLst>
            </p:cNvPr>
            <p:cNvSpPr/>
            <p:nvPr/>
          </p:nvSpPr>
          <p:spPr>
            <a:xfrm>
              <a:off x="8324952" y="1212850"/>
              <a:ext cx="774635" cy="1804141"/>
            </a:xfrm>
            <a:custGeom>
              <a:avLst/>
              <a:gdLst>
                <a:gd name="connsiteX0" fmla="*/ 591333 w 774635"/>
                <a:gd name="connsiteY0" fmla="*/ 911888 h 1804141"/>
                <a:gd name="connsiteX1" fmla="*/ 591398 w 774635"/>
                <a:gd name="connsiteY1" fmla="*/ 912278 h 1804141"/>
                <a:gd name="connsiteX2" fmla="*/ 602947 w 774635"/>
                <a:gd name="connsiteY2" fmla="*/ 1000976 h 1804141"/>
                <a:gd name="connsiteX3" fmla="*/ 716951 w 774635"/>
                <a:gd name="connsiteY3" fmla="*/ 1557628 h 1804141"/>
                <a:gd name="connsiteX4" fmla="*/ 729474 w 774635"/>
                <a:gd name="connsiteY4" fmla="*/ 1603826 h 1804141"/>
                <a:gd name="connsiteX5" fmla="*/ 761658 w 774635"/>
                <a:gd name="connsiteY5" fmla="*/ 1716598 h 1804141"/>
                <a:gd name="connsiteX6" fmla="*/ 774635 w 774635"/>
                <a:gd name="connsiteY6" fmla="*/ 1790826 h 1804141"/>
                <a:gd name="connsiteX7" fmla="*/ 701898 w 774635"/>
                <a:gd name="connsiteY7" fmla="*/ 1782715 h 1804141"/>
                <a:gd name="connsiteX8" fmla="*/ 665497 w 774635"/>
                <a:gd name="connsiteY8" fmla="*/ 1718739 h 1804141"/>
                <a:gd name="connsiteX9" fmla="*/ 625593 w 774635"/>
                <a:gd name="connsiteY9" fmla="*/ 1514284 h 1804141"/>
                <a:gd name="connsiteX10" fmla="*/ 588543 w 774635"/>
                <a:gd name="connsiteY10" fmla="*/ 1315216 h 1804141"/>
                <a:gd name="connsiteX11" fmla="*/ 583288 w 774635"/>
                <a:gd name="connsiteY11" fmla="*/ 1187327 h 1804141"/>
                <a:gd name="connsiteX12" fmla="*/ 586532 w 774635"/>
                <a:gd name="connsiteY12" fmla="*/ 1005713 h 1804141"/>
                <a:gd name="connsiteX13" fmla="*/ 591333 w 774635"/>
                <a:gd name="connsiteY13" fmla="*/ 911888 h 1804141"/>
                <a:gd name="connsiteX14" fmla="*/ 298637 w 774635"/>
                <a:gd name="connsiteY14" fmla="*/ 832793 h 1804141"/>
                <a:gd name="connsiteX15" fmla="*/ 311353 w 774635"/>
                <a:gd name="connsiteY15" fmla="*/ 853427 h 1804141"/>
                <a:gd name="connsiteX16" fmla="*/ 311484 w 774635"/>
                <a:gd name="connsiteY16" fmla="*/ 958347 h 1804141"/>
                <a:gd name="connsiteX17" fmla="*/ 281506 w 774635"/>
                <a:gd name="connsiteY17" fmla="*/ 1537709 h 1804141"/>
                <a:gd name="connsiteX18" fmla="*/ 242575 w 774635"/>
                <a:gd name="connsiteY18" fmla="*/ 1609082 h 1804141"/>
                <a:gd name="connsiteX19" fmla="*/ 68941 w 774635"/>
                <a:gd name="connsiteY19" fmla="*/ 1730678 h 1804141"/>
                <a:gd name="connsiteX20" fmla="*/ 28063 w 774635"/>
                <a:gd name="connsiteY20" fmla="*/ 1730159 h 1804141"/>
                <a:gd name="connsiteX21" fmla="*/ 39289 w 774635"/>
                <a:gd name="connsiteY21" fmla="*/ 1693953 h 1804141"/>
                <a:gd name="connsiteX22" fmla="*/ 138758 w 774635"/>
                <a:gd name="connsiteY22" fmla="*/ 1628613 h 1804141"/>
                <a:gd name="connsiteX23" fmla="*/ 223110 w 774635"/>
                <a:gd name="connsiteY23" fmla="*/ 1511820 h 1804141"/>
                <a:gd name="connsiteX24" fmla="*/ 264507 w 774635"/>
                <a:gd name="connsiteY24" fmla="*/ 1126141 h 1804141"/>
                <a:gd name="connsiteX25" fmla="*/ 276185 w 774635"/>
                <a:gd name="connsiteY25" fmla="*/ 866015 h 1804141"/>
                <a:gd name="connsiteX26" fmla="*/ 279949 w 774635"/>
                <a:gd name="connsiteY26" fmla="*/ 848625 h 1804141"/>
                <a:gd name="connsiteX27" fmla="*/ 298637 w 774635"/>
                <a:gd name="connsiteY27" fmla="*/ 832793 h 1804141"/>
                <a:gd name="connsiteX28" fmla="*/ 42849 w 774635"/>
                <a:gd name="connsiteY28" fmla="*/ 22569 h 1804141"/>
                <a:gd name="connsiteX29" fmla="*/ 56873 w 774635"/>
                <a:gd name="connsiteY29" fmla="*/ 33210 h 1804141"/>
                <a:gd name="connsiteX30" fmla="*/ 151215 w 774635"/>
                <a:gd name="connsiteY30" fmla="*/ 86936 h 1804141"/>
                <a:gd name="connsiteX31" fmla="*/ 163478 w 774635"/>
                <a:gd name="connsiteY31" fmla="*/ 97122 h 1804141"/>
                <a:gd name="connsiteX32" fmla="*/ 148813 w 774635"/>
                <a:gd name="connsiteY32" fmla="*/ 104714 h 1804141"/>
                <a:gd name="connsiteX33" fmla="*/ 85876 w 774635"/>
                <a:gd name="connsiteY33" fmla="*/ 105233 h 1804141"/>
                <a:gd name="connsiteX34" fmla="*/ 30724 w 774635"/>
                <a:gd name="connsiteY34" fmla="*/ 150004 h 1804141"/>
                <a:gd name="connsiteX35" fmla="*/ 22353 w 774635"/>
                <a:gd name="connsiteY35" fmla="*/ 184848 h 1804141"/>
                <a:gd name="connsiteX36" fmla="*/ 8532 w 774635"/>
                <a:gd name="connsiteY36" fmla="*/ 202042 h 1804141"/>
                <a:gd name="connsiteX37" fmla="*/ 163 w 774635"/>
                <a:gd name="connsiteY37" fmla="*/ 182252 h 1804141"/>
                <a:gd name="connsiteX38" fmla="*/ 33 w 774635"/>
                <a:gd name="connsiteY38" fmla="*/ 131188 h 1804141"/>
                <a:gd name="connsiteX39" fmla="*/ 4900 w 774635"/>
                <a:gd name="connsiteY39" fmla="*/ 50664 h 1804141"/>
                <a:gd name="connsiteX40" fmla="*/ 25078 w 774635"/>
                <a:gd name="connsiteY40" fmla="*/ 23607 h 1804141"/>
                <a:gd name="connsiteX41" fmla="*/ 42849 w 774635"/>
                <a:gd name="connsiteY41" fmla="*/ 22569 h 1804141"/>
                <a:gd name="connsiteX42" fmla="*/ 505166 w 774635"/>
                <a:gd name="connsiteY42" fmla="*/ 118 h 1804141"/>
                <a:gd name="connsiteX43" fmla="*/ 515352 w 774635"/>
                <a:gd name="connsiteY43" fmla="*/ 13031 h 1804141"/>
                <a:gd name="connsiteX44" fmla="*/ 548250 w 774635"/>
                <a:gd name="connsiteY44" fmla="*/ 93489 h 1804141"/>
                <a:gd name="connsiteX45" fmla="*/ 529433 w 774635"/>
                <a:gd name="connsiteY45" fmla="*/ 137935 h 1804141"/>
                <a:gd name="connsiteX46" fmla="*/ 516196 w 774635"/>
                <a:gd name="connsiteY46" fmla="*/ 122752 h 1804141"/>
                <a:gd name="connsiteX47" fmla="*/ 510227 w 774635"/>
                <a:gd name="connsiteY47" fmla="*/ 75645 h 1804141"/>
                <a:gd name="connsiteX48" fmla="*/ 484208 w 774635"/>
                <a:gd name="connsiteY48" fmla="*/ 67340 h 1804141"/>
                <a:gd name="connsiteX49" fmla="*/ 424124 w 774635"/>
                <a:gd name="connsiteY49" fmla="*/ 114383 h 1804141"/>
                <a:gd name="connsiteX50" fmla="*/ 492449 w 774635"/>
                <a:gd name="connsiteY50" fmla="*/ 10371 h 1804141"/>
                <a:gd name="connsiteX51" fmla="*/ 505166 w 774635"/>
                <a:gd name="connsiteY51" fmla="*/ 118 h 180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74635" h="1804141">
                  <a:moveTo>
                    <a:pt x="591333" y="911888"/>
                  </a:moveTo>
                  <a:cubicBezTo>
                    <a:pt x="591398" y="912018"/>
                    <a:pt x="591398" y="912148"/>
                    <a:pt x="591398" y="912278"/>
                  </a:cubicBezTo>
                  <a:cubicBezTo>
                    <a:pt x="600482" y="941151"/>
                    <a:pt x="600029" y="971453"/>
                    <a:pt x="602947" y="1000976"/>
                  </a:cubicBezTo>
                  <a:cubicBezTo>
                    <a:pt x="621829" y="1190506"/>
                    <a:pt x="695020" y="1368811"/>
                    <a:pt x="716951" y="1557628"/>
                  </a:cubicBezTo>
                  <a:cubicBezTo>
                    <a:pt x="718769" y="1573395"/>
                    <a:pt x="724349" y="1588643"/>
                    <a:pt x="729474" y="1603826"/>
                  </a:cubicBezTo>
                  <a:cubicBezTo>
                    <a:pt x="741932" y="1641006"/>
                    <a:pt x="752768" y="1678510"/>
                    <a:pt x="761658" y="1716598"/>
                  </a:cubicBezTo>
                  <a:cubicBezTo>
                    <a:pt x="766783" y="1741578"/>
                    <a:pt x="771390" y="1766430"/>
                    <a:pt x="774635" y="1790826"/>
                  </a:cubicBezTo>
                  <a:cubicBezTo>
                    <a:pt x="758932" y="1813536"/>
                    <a:pt x="727074" y="1804776"/>
                    <a:pt x="701898" y="1782715"/>
                  </a:cubicBezTo>
                  <a:cubicBezTo>
                    <a:pt x="682562" y="1765716"/>
                    <a:pt x="672894" y="1742941"/>
                    <a:pt x="665497" y="1718739"/>
                  </a:cubicBezTo>
                  <a:cubicBezTo>
                    <a:pt x="644994" y="1651971"/>
                    <a:pt x="632989" y="1583323"/>
                    <a:pt x="625593" y="1514284"/>
                  </a:cubicBezTo>
                  <a:cubicBezTo>
                    <a:pt x="618391" y="1446739"/>
                    <a:pt x="604635" y="1380880"/>
                    <a:pt x="588543" y="1315216"/>
                  </a:cubicBezTo>
                  <a:cubicBezTo>
                    <a:pt x="578097" y="1272976"/>
                    <a:pt x="579070" y="1229632"/>
                    <a:pt x="583288" y="1187327"/>
                  </a:cubicBezTo>
                  <a:cubicBezTo>
                    <a:pt x="589517" y="1124453"/>
                    <a:pt x="585494" y="1068392"/>
                    <a:pt x="586532" y="1005713"/>
                  </a:cubicBezTo>
                  <a:cubicBezTo>
                    <a:pt x="586921" y="979369"/>
                    <a:pt x="586662" y="942644"/>
                    <a:pt x="591333" y="911888"/>
                  </a:cubicBezTo>
                  <a:close/>
                  <a:moveTo>
                    <a:pt x="298637" y="832793"/>
                  </a:moveTo>
                  <a:cubicBezTo>
                    <a:pt x="310380" y="834480"/>
                    <a:pt x="311288" y="844278"/>
                    <a:pt x="311353" y="853427"/>
                  </a:cubicBezTo>
                  <a:cubicBezTo>
                    <a:pt x="311613" y="888335"/>
                    <a:pt x="311484" y="923373"/>
                    <a:pt x="311484" y="958347"/>
                  </a:cubicBezTo>
                  <a:cubicBezTo>
                    <a:pt x="306423" y="1140999"/>
                    <a:pt x="300972" y="1356029"/>
                    <a:pt x="281506" y="1537709"/>
                  </a:cubicBezTo>
                  <a:cubicBezTo>
                    <a:pt x="275018" y="1570151"/>
                    <a:pt x="265544" y="1586373"/>
                    <a:pt x="242575" y="1609082"/>
                  </a:cubicBezTo>
                  <a:cubicBezTo>
                    <a:pt x="184762" y="1666181"/>
                    <a:pt x="144208" y="1697716"/>
                    <a:pt x="68941" y="1730678"/>
                  </a:cubicBezTo>
                  <a:cubicBezTo>
                    <a:pt x="55251" y="1736647"/>
                    <a:pt x="39809" y="1745472"/>
                    <a:pt x="28063" y="1730159"/>
                  </a:cubicBezTo>
                  <a:cubicBezTo>
                    <a:pt x="16579" y="1715170"/>
                    <a:pt x="28454" y="1699922"/>
                    <a:pt x="39289" y="1693953"/>
                  </a:cubicBezTo>
                  <a:cubicBezTo>
                    <a:pt x="80361" y="1661055"/>
                    <a:pt x="106056" y="1651712"/>
                    <a:pt x="138758" y="1628613"/>
                  </a:cubicBezTo>
                  <a:cubicBezTo>
                    <a:pt x="193327" y="1590072"/>
                    <a:pt x="204682" y="1570671"/>
                    <a:pt x="223110" y="1511820"/>
                  </a:cubicBezTo>
                  <a:cubicBezTo>
                    <a:pt x="257304" y="1402746"/>
                    <a:pt x="260549" y="1238782"/>
                    <a:pt x="264507" y="1126141"/>
                  </a:cubicBezTo>
                  <a:cubicBezTo>
                    <a:pt x="267556" y="1039388"/>
                    <a:pt x="272097" y="952701"/>
                    <a:pt x="276185" y="866015"/>
                  </a:cubicBezTo>
                  <a:cubicBezTo>
                    <a:pt x="276445" y="860175"/>
                    <a:pt x="277872" y="854140"/>
                    <a:pt x="279949" y="848625"/>
                  </a:cubicBezTo>
                  <a:cubicBezTo>
                    <a:pt x="283129" y="840125"/>
                    <a:pt x="287151" y="831106"/>
                    <a:pt x="298637" y="832793"/>
                  </a:cubicBezTo>
                  <a:close/>
                  <a:moveTo>
                    <a:pt x="42849" y="22569"/>
                  </a:moveTo>
                  <a:cubicBezTo>
                    <a:pt x="48097" y="24435"/>
                    <a:pt x="52720" y="28247"/>
                    <a:pt x="56873" y="33210"/>
                  </a:cubicBezTo>
                  <a:cubicBezTo>
                    <a:pt x="81723" y="62863"/>
                    <a:pt x="113841" y="79473"/>
                    <a:pt x="151215" y="86936"/>
                  </a:cubicBezTo>
                  <a:cubicBezTo>
                    <a:pt x="157250" y="88168"/>
                    <a:pt x="164517" y="89855"/>
                    <a:pt x="163478" y="97122"/>
                  </a:cubicBezTo>
                  <a:cubicBezTo>
                    <a:pt x="162505" y="103935"/>
                    <a:pt x="154913" y="104649"/>
                    <a:pt x="148813" y="104714"/>
                  </a:cubicBezTo>
                  <a:cubicBezTo>
                    <a:pt x="127856" y="105039"/>
                    <a:pt x="106833" y="104909"/>
                    <a:pt x="85876" y="105233"/>
                  </a:cubicBezTo>
                  <a:cubicBezTo>
                    <a:pt x="47983" y="105818"/>
                    <a:pt x="38834" y="113409"/>
                    <a:pt x="30724" y="150004"/>
                  </a:cubicBezTo>
                  <a:cubicBezTo>
                    <a:pt x="28127" y="161684"/>
                    <a:pt x="26117" y="173558"/>
                    <a:pt x="22353" y="184848"/>
                  </a:cubicBezTo>
                  <a:cubicBezTo>
                    <a:pt x="20017" y="191985"/>
                    <a:pt x="17942" y="203146"/>
                    <a:pt x="8532" y="202042"/>
                  </a:cubicBezTo>
                  <a:cubicBezTo>
                    <a:pt x="-1331" y="200874"/>
                    <a:pt x="292" y="189974"/>
                    <a:pt x="163" y="182252"/>
                  </a:cubicBezTo>
                  <a:cubicBezTo>
                    <a:pt x="-97" y="165187"/>
                    <a:pt x="33" y="148188"/>
                    <a:pt x="33" y="131188"/>
                  </a:cubicBezTo>
                  <a:cubicBezTo>
                    <a:pt x="487" y="104260"/>
                    <a:pt x="-1071" y="77463"/>
                    <a:pt x="4900" y="50664"/>
                  </a:cubicBezTo>
                  <a:cubicBezTo>
                    <a:pt x="7818" y="37428"/>
                    <a:pt x="13010" y="28733"/>
                    <a:pt x="25078" y="23607"/>
                  </a:cubicBezTo>
                  <a:cubicBezTo>
                    <a:pt x="31729" y="20785"/>
                    <a:pt x="37601" y="20704"/>
                    <a:pt x="42849" y="22569"/>
                  </a:cubicBezTo>
                  <a:close/>
                  <a:moveTo>
                    <a:pt x="505166" y="118"/>
                  </a:moveTo>
                  <a:cubicBezTo>
                    <a:pt x="512043" y="1092"/>
                    <a:pt x="514899" y="6866"/>
                    <a:pt x="515352" y="13031"/>
                  </a:cubicBezTo>
                  <a:cubicBezTo>
                    <a:pt x="517624" y="43462"/>
                    <a:pt x="526902" y="70584"/>
                    <a:pt x="548250" y="93489"/>
                  </a:cubicBezTo>
                  <a:cubicBezTo>
                    <a:pt x="554674" y="100366"/>
                    <a:pt x="538776" y="136379"/>
                    <a:pt x="529433" y="137935"/>
                  </a:cubicBezTo>
                  <a:cubicBezTo>
                    <a:pt x="518207" y="139817"/>
                    <a:pt x="516196" y="130733"/>
                    <a:pt x="516196" y="122752"/>
                  </a:cubicBezTo>
                  <a:cubicBezTo>
                    <a:pt x="516261" y="106725"/>
                    <a:pt x="513796" y="91218"/>
                    <a:pt x="510227" y="75645"/>
                  </a:cubicBezTo>
                  <a:cubicBezTo>
                    <a:pt x="505944" y="56894"/>
                    <a:pt x="498872" y="54882"/>
                    <a:pt x="484208" y="67340"/>
                  </a:cubicBezTo>
                  <a:cubicBezTo>
                    <a:pt x="465001" y="83691"/>
                    <a:pt x="452154" y="107958"/>
                    <a:pt x="424124" y="114383"/>
                  </a:cubicBezTo>
                  <a:cubicBezTo>
                    <a:pt x="452933" y="83496"/>
                    <a:pt x="472334" y="46641"/>
                    <a:pt x="492449" y="10371"/>
                  </a:cubicBezTo>
                  <a:cubicBezTo>
                    <a:pt x="495433" y="5050"/>
                    <a:pt x="497833" y="-919"/>
                    <a:pt x="505166" y="118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64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2DC2EB9-601C-443C-A104-1F9FFBF888BF}"/>
              </a:ext>
            </a:extLst>
          </p:cNvPr>
          <p:cNvGrpSpPr/>
          <p:nvPr/>
        </p:nvGrpSpPr>
        <p:grpSpPr>
          <a:xfrm>
            <a:off x="2264361" y="1781281"/>
            <a:ext cx="1424387" cy="4318970"/>
            <a:chOff x="9711589" y="442968"/>
            <a:chExt cx="2073039" cy="6285787"/>
          </a:xfrm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D6887D2-DAC3-431D-9C09-130E81308DDA}"/>
                </a:ext>
              </a:extLst>
            </p:cNvPr>
            <p:cNvSpPr/>
            <p:nvPr/>
          </p:nvSpPr>
          <p:spPr>
            <a:xfrm>
              <a:off x="9711589" y="1282311"/>
              <a:ext cx="1591282" cy="1549401"/>
            </a:xfrm>
            <a:custGeom>
              <a:avLst/>
              <a:gdLst>
                <a:gd name="connsiteX0" fmla="*/ 1513954 w 1573330"/>
                <a:gd name="connsiteY0" fmla="*/ 257339 h 1531921"/>
                <a:gd name="connsiteX1" fmla="*/ 1507732 w 1573330"/>
                <a:gd name="connsiteY1" fmla="*/ 238606 h 1531921"/>
                <a:gd name="connsiteX2" fmla="*/ 1433507 w 1573330"/>
                <a:gd name="connsiteY2" fmla="*/ 166690 h 1531921"/>
                <a:gd name="connsiteX3" fmla="*/ 1415608 w 1573330"/>
                <a:gd name="connsiteY3" fmla="*/ 156490 h 1531921"/>
                <a:gd name="connsiteX4" fmla="*/ 1249963 w 1573330"/>
                <a:gd name="connsiteY4" fmla="*/ 212303 h 1531921"/>
                <a:gd name="connsiteX5" fmla="*/ 1212947 w 1573330"/>
                <a:gd name="connsiteY5" fmla="*/ 253874 h 1531921"/>
                <a:gd name="connsiteX6" fmla="*/ 1141287 w 1573330"/>
                <a:gd name="connsiteY6" fmla="*/ 326304 h 1531921"/>
                <a:gd name="connsiteX7" fmla="*/ 1092403 w 1573330"/>
                <a:gd name="connsiteY7" fmla="*/ 371019 h 1531921"/>
                <a:gd name="connsiteX8" fmla="*/ 956846 w 1573330"/>
                <a:gd name="connsiteY8" fmla="*/ 248357 h 1531921"/>
                <a:gd name="connsiteX9" fmla="*/ 953318 w 1573330"/>
                <a:gd name="connsiteY9" fmla="*/ 149112 h 1531921"/>
                <a:gd name="connsiteX10" fmla="*/ 946261 w 1573330"/>
                <a:gd name="connsiteY10" fmla="*/ 61735 h 1531921"/>
                <a:gd name="connsiteX11" fmla="*/ 943246 w 1573330"/>
                <a:gd name="connsiteY11" fmla="*/ 9514 h 1531921"/>
                <a:gd name="connsiteX12" fmla="*/ 901931 w 1573330"/>
                <a:gd name="connsiteY12" fmla="*/ 20420 h 1531921"/>
                <a:gd name="connsiteX13" fmla="*/ 794474 w 1573330"/>
                <a:gd name="connsiteY13" fmla="*/ 99457 h 1531921"/>
                <a:gd name="connsiteX14" fmla="*/ 732822 w 1573330"/>
                <a:gd name="connsiteY14" fmla="*/ 94966 h 1531921"/>
                <a:gd name="connsiteX15" fmla="*/ 656224 w 1573330"/>
                <a:gd name="connsiteY15" fmla="*/ 25039 h 1531921"/>
                <a:gd name="connsiteX16" fmla="*/ 602463 w 1573330"/>
                <a:gd name="connsiteY16" fmla="*/ 2136 h 1531921"/>
                <a:gd name="connsiteX17" fmla="*/ 574877 w 1573330"/>
                <a:gd name="connsiteY17" fmla="*/ 95800 h 1531921"/>
                <a:gd name="connsiteX18" fmla="*/ 520346 w 1573330"/>
                <a:gd name="connsiteY18" fmla="*/ 337723 h 1531921"/>
                <a:gd name="connsiteX19" fmla="*/ 459272 w 1573330"/>
                <a:gd name="connsiteY19" fmla="*/ 387570 h 1531921"/>
                <a:gd name="connsiteX20" fmla="*/ 312553 w 1573330"/>
                <a:gd name="connsiteY20" fmla="*/ 290121 h 1531921"/>
                <a:gd name="connsiteX21" fmla="*/ 307550 w 1573330"/>
                <a:gd name="connsiteY21" fmla="*/ 243161 h 1531921"/>
                <a:gd name="connsiteX22" fmla="*/ 262129 w 1573330"/>
                <a:gd name="connsiteY22" fmla="*/ 172849 h 1531921"/>
                <a:gd name="connsiteX23" fmla="*/ 102515 w 1573330"/>
                <a:gd name="connsiteY23" fmla="*/ 320658 h 1531921"/>
                <a:gd name="connsiteX24" fmla="*/ 27905 w 1573330"/>
                <a:gd name="connsiteY24" fmla="*/ 602163 h 1531921"/>
                <a:gd name="connsiteX25" fmla="*/ 1153 w 1573330"/>
                <a:gd name="connsiteY25" fmla="*/ 866155 h 1531921"/>
                <a:gd name="connsiteX26" fmla="*/ 72556 w 1573330"/>
                <a:gd name="connsiteY26" fmla="*/ 1246264 h 1531921"/>
                <a:gd name="connsiteX27" fmla="*/ 111882 w 1573330"/>
                <a:gd name="connsiteY27" fmla="*/ 1273593 h 1531921"/>
                <a:gd name="connsiteX28" fmla="*/ 306202 w 1573330"/>
                <a:gd name="connsiteY28" fmla="*/ 1285397 h 1531921"/>
                <a:gd name="connsiteX29" fmla="*/ 305818 w 1573330"/>
                <a:gd name="connsiteY29" fmla="*/ 1496398 h 1531921"/>
                <a:gd name="connsiteX30" fmla="*/ 1280950 w 1573330"/>
                <a:gd name="connsiteY30" fmla="*/ 1496398 h 1531921"/>
                <a:gd name="connsiteX31" fmla="*/ 1284221 w 1573330"/>
                <a:gd name="connsiteY31" fmla="*/ 1285012 h 1531921"/>
                <a:gd name="connsiteX32" fmla="*/ 1449929 w 1573330"/>
                <a:gd name="connsiteY32" fmla="*/ 1230354 h 1531921"/>
                <a:gd name="connsiteX33" fmla="*/ 1503369 w 1573330"/>
                <a:gd name="connsiteY33" fmla="*/ 1178710 h 1531921"/>
                <a:gd name="connsiteX34" fmla="*/ 1538782 w 1573330"/>
                <a:gd name="connsiteY34" fmla="*/ 1047581 h 1531921"/>
                <a:gd name="connsiteX35" fmla="*/ 1570410 w 1573330"/>
                <a:gd name="connsiteY35" fmla="*/ 559630 h 1531921"/>
                <a:gd name="connsiteX36" fmla="*/ 1513954 w 1573330"/>
                <a:gd name="connsiteY36" fmla="*/ 257339 h 153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73330" h="1531921">
                  <a:moveTo>
                    <a:pt x="1513954" y="257339"/>
                  </a:moveTo>
                  <a:cubicBezTo>
                    <a:pt x="1515623" y="249833"/>
                    <a:pt x="1513377" y="242648"/>
                    <a:pt x="1507732" y="238606"/>
                  </a:cubicBezTo>
                  <a:cubicBezTo>
                    <a:pt x="1479376" y="218269"/>
                    <a:pt x="1459424" y="189464"/>
                    <a:pt x="1433507" y="166690"/>
                  </a:cubicBezTo>
                  <a:cubicBezTo>
                    <a:pt x="1428246" y="162071"/>
                    <a:pt x="1422280" y="158735"/>
                    <a:pt x="1415608" y="156490"/>
                  </a:cubicBezTo>
                  <a:cubicBezTo>
                    <a:pt x="1363066" y="138783"/>
                    <a:pt x="1281398" y="166113"/>
                    <a:pt x="1249963" y="212303"/>
                  </a:cubicBezTo>
                  <a:cubicBezTo>
                    <a:pt x="1239378" y="227828"/>
                    <a:pt x="1230204" y="245150"/>
                    <a:pt x="1212947" y="253874"/>
                  </a:cubicBezTo>
                  <a:cubicBezTo>
                    <a:pt x="1180806" y="270234"/>
                    <a:pt x="1159378" y="295767"/>
                    <a:pt x="1141287" y="326304"/>
                  </a:cubicBezTo>
                  <a:cubicBezTo>
                    <a:pt x="1129996" y="345357"/>
                    <a:pt x="1116909" y="364411"/>
                    <a:pt x="1092403" y="371019"/>
                  </a:cubicBezTo>
                  <a:cubicBezTo>
                    <a:pt x="1036910" y="386030"/>
                    <a:pt x="936574" y="314307"/>
                    <a:pt x="956846" y="248357"/>
                  </a:cubicBezTo>
                  <a:cubicBezTo>
                    <a:pt x="966598" y="216665"/>
                    <a:pt x="965700" y="181381"/>
                    <a:pt x="953318" y="149112"/>
                  </a:cubicBezTo>
                  <a:cubicBezTo>
                    <a:pt x="942283" y="120307"/>
                    <a:pt x="941706" y="91502"/>
                    <a:pt x="946261" y="61735"/>
                  </a:cubicBezTo>
                  <a:cubicBezTo>
                    <a:pt x="948956" y="44221"/>
                    <a:pt x="952163" y="26451"/>
                    <a:pt x="943246" y="9514"/>
                  </a:cubicBezTo>
                  <a:cubicBezTo>
                    <a:pt x="925218" y="-3317"/>
                    <a:pt x="913414" y="11374"/>
                    <a:pt x="901931" y="20420"/>
                  </a:cubicBezTo>
                  <a:cubicBezTo>
                    <a:pt x="866903" y="47878"/>
                    <a:pt x="831426" y="74694"/>
                    <a:pt x="794474" y="99457"/>
                  </a:cubicBezTo>
                  <a:cubicBezTo>
                    <a:pt x="764707" y="119409"/>
                    <a:pt x="759446" y="117805"/>
                    <a:pt x="732822" y="94966"/>
                  </a:cubicBezTo>
                  <a:cubicBezTo>
                    <a:pt x="706520" y="72449"/>
                    <a:pt x="682013" y="48006"/>
                    <a:pt x="656224" y="25039"/>
                  </a:cubicBezTo>
                  <a:cubicBezTo>
                    <a:pt x="641532" y="11952"/>
                    <a:pt x="627098" y="-6268"/>
                    <a:pt x="602463" y="2136"/>
                  </a:cubicBezTo>
                  <a:cubicBezTo>
                    <a:pt x="578470" y="28953"/>
                    <a:pt x="570771" y="62312"/>
                    <a:pt x="574877" y="95800"/>
                  </a:cubicBezTo>
                  <a:cubicBezTo>
                    <a:pt x="585655" y="183562"/>
                    <a:pt x="545495" y="258814"/>
                    <a:pt x="520346" y="337723"/>
                  </a:cubicBezTo>
                  <a:cubicBezTo>
                    <a:pt x="511109" y="366720"/>
                    <a:pt x="488141" y="381476"/>
                    <a:pt x="459272" y="387570"/>
                  </a:cubicBezTo>
                  <a:cubicBezTo>
                    <a:pt x="402946" y="399503"/>
                    <a:pt x="322433" y="370377"/>
                    <a:pt x="312553" y="290121"/>
                  </a:cubicBezTo>
                  <a:cubicBezTo>
                    <a:pt x="310629" y="274468"/>
                    <a:pt x="310758" y="258429"/>
                    <a:pt x="307550" y="243161"/>
                  </a:cubicBezTo>
                  <a:cubicBezTo>
                    <a:pt x="301391" y="214292"/>
                    <a:pt x="294783" y="184909"/>
                    <a:pt x="262129" y="172849"/>
                  </a:cubicBezTo>
                  <a:cubicBezTo>
                    <a:pt x="178281" y="189015"/>
                    <a:pt x="126316" y="239697"/>
                    <a:pt x="102515" y="320658"/>
                  </a:cubicBezTo>
                  <a:cubicBezTo>
                    <a:pt x="90327" y="362165"/>
                    <a:pt x="45355" y="550712"/>
                    <a:pt x="27905" y="602163"/>
                  </a:cubicBezTo>
                  <a:cubicBezTo>
                    <a:pt x="-1221" y="688001"/>
                    <a:pt x="5900" y="777559"/>
                    <a:pt x="1153" y="866155"/>
                  </a:cubicBezTo>
                  <a:cubicBezTo>
                    <a:pt x="-5968" y="999337"/>
                    <a:pt x="20142" y="1124757"/>
                    <a:pt x="72556" y="1246264"/>
                  </a:cubicBezTo>
                  <a:cubicBezTo>
                    <a:pt x="81088" y="1266023"/>
                    <a:pt x="91545" y="1273272"/>
                    <a:pt x="111882" y="1273593"/>
                  </a:cubicBezTo>
                  <a:cubicBezTo>
                    <a:pt x="129652" y="1273850"/>
                    <a:pt x="258216" y="1292262"/>
                    <a:pt x="306202" y="1285397"/>
                  </a:cubicBezTo>
                  <a:cubicBezTo>
                    <a:pt x="344310" y="1291107"/>
                    <a:pt x="260525" y="1486390"/>
                    <a:pt x="305818" y="1496398"/>
                  </a:cubicBezTo>
                  <a:cubicBezTo>
                    <a:pt x="594508" y="1560551"/>
                    <a:pt x="1085346" y="1523471"/>
                    <a:pt x="1280950" y="1496398"/>
                  </a:cubicBezTo>
                  <a:cubicBezTo>
                    <a:pt x="1299682" y="1493832"/>
                    <a:pt x="1268055" y="1272695"/>
                    <a:pt x="1284221" y="1285012"/>
                  </a:cubicBezTo>
                  <a:cubicBezTo>
                    <a:pt x="1340933" y="1271219"/>
                    <a:pt x="1395206" y="1250113"/>
                    <a:pt x="1449929" y="1230354"/>
                  </a:cubicBezTo>
                  <a:cubicBezTo>
                    <a:pt x="1475719" y="1221051"/>
                    <a:pt x="1493683" y="1204307"/>
                    <a:pt x="1503369" y="1178710"/>
                  </a:cubicBezTo>
                  <a:cubicBezTo>
                    <a:pt x="1519472" y="1136176"/>
                    <a:pt x="1532302" y="1093001"/>
                    <a:pt x="1538782" y="1047581"/>
                  </a:cubicBezTo>
                  <a:cubicBezTo>
                    <a:pt x="1561941" y="885721"/>
                    <a:pt x="1559632" y="722258"/>
                    <a:pt x="1570410" y="559630"/>
                  </a:cubicBezTo>
                  <a:cubicBezTo>
                    <a:pt x="1577466" y="453969"/>
                    <a:pt x="1576248" y="350040"/>
                    <a:pt x="1513954" y="257339"/>
                  </a:cubicBezTo>
                  <a:close/>
                </a:path>
              </a:pathLst>
            </a:custGeom>
            <a:solidFill>
              <a:srgbClr val="CB3FFF"/>
            </a:solidFill>
            <a:ln w="64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BF3E3FA-3DBF-4B46-B001-E918BAB6251D}"/>
                </a:ext>
              </a:extLst>
            </p:cNvPr>
            <p:cNvSpPr/>
            <p:nvPr/>
          </p:nvSpPr>
          <p:spPr>
            <a:xfrm>
              <a:off x="9876535" y="2774449"/>
              <a:ext cx="1725301" cy="3095523"/>
            </a:xfrm>
            <a:custGeom>
              <a:avLst/>
              <a:gdLst>
                <a:gd name="connsiteX0" fmla="*/ 413909 w 1705837"/>
                <a:gd name="connsiteY0" fmla="*/ 2985174 h 3060601"/>
                <a:gd name="connsiteX1" fmla="*/ 393765 w 1705837"/>
                <a:gd name="connsiteY1" fmla="*/ 2959385 h 3060601"/>
                <a:gd name="connsiteX2" fmla="*/ 336540 w 1705837"/>
                <a:gd name="connsiteY2" fmla="*/ 2714575 h 3060601"/>
                <a:gd name="connsiteX3" fmla="*/ 281881 w 1705837"/>
                <a:gd name="connsiteY3" fmla="*/ 2341074 h 3060601"/>
                <a:gd name="connsiteX4" fmla="*/ 272258 w 1705837"/>
                <a:gd name="connsiteY4" fmla="*/ 2000098 h 3060601"/>
                <a:gd name="connsiteX5" fmla="*/ 226773 w 1705837"/>
                <a:gd name="connsiteY5" fmla="*/ 1743934 h 3060601"/>
                <a:gd name="connsiteX6" fmla="*/ 174809 w 1705837"/>
                <a:gd name="connsiteY6" fmla="*/ 1425541 h 3060601"/>
                <a:gd name="connsiteX7" fmla="*/ 114953 w 1705837"/>
                <a:gd name="connsiteY7" fmla="*/ 1175920 h 3060601"/>
                <a:gd name="connsiteX8" fmla="*/ 67095 w 1705837"/>
                <a:gd name="connsiteY8" fmla="*/ 986667 h 3060601"/>
                <a:gd name="connsiteX9" fmla="*/ 8074 w 1705837"/>
                <a:gd name="connsiteY9" fmla="*/ 736276 h 3060601"/>
                <a:gd name="connsiteX10" fmla="*/ 33094 w 1705837"/>
                <a:gd name="connsiteY10" fmla="*/ 381572 h 3060601"/>
                <a:gd name="connsiteX11" fmla="*/ 143181 w 1705837"/>
                <a:gd name="connsiteY11" fmla="*/ 21928 h 3060601"/>
                <a:gd name="connsiteX12" fmla="*/ 189821 w 1705837"/>
                <a:gd name="connsiteY12" fmla="*/ 2490 h 3060601"/>
                <a:gd name="connsiteX13" fmla="*/ 349370 w 1705837"/>
                <a:gd name="connsiteY13" fmla="*/ 27253 h 3060601"/>
                <a:gd name="connsiteX14" fmla="*/ 564797 w 1705837"/>
                <a:gd name="connsiteY14" fmla="*/ 33219 h 3060601"/>
                <a:gd name="connsiteX15" fmla="*/ 1065322 w 1705837"/>
                <a:gd name="connsiteY15" fmla="*/ 2105 h 3060601"/>
                <a:gd name="connsiteX16" fmla="*/ 1121072 w 1705837"/>
                <a:gd name="connsiteY16" fmla="*/ 21543 h 3060601"/>
                <a:gd name="connsiteX17" fmla="*/ 1199980 w 1705837"/>
                <a:gd name="connsiteY17" fmla="*/ 506415 h 3060601"/>
                <a:gd name="connsiteX18" fmla="*/ 1244888 w 1705837"/>
                <a:gd name="connsiteY18" fmla="*/ 656277 h 3060601"/>
                <a:gd name="connsiteX19" fmla="*/ 1318472 w 1705837"/>
                <a:gd name="connsiteY19" fmla="*/ 935857 h 3060601"/>
                <a:gd name="connsiteX20" fmla="*/ 1375248 w 1705837"/>
                <a:gd name="connsiteY20" fmla="*/ 1459799 h 3060601"/>
                <a:gd name="connsiteX21" fmla="*/ 1388014 w 1705837"/>
                <a:gd name="connsiteY21" fmla="*/ 1699476 h 3060601"/>
                <a:gd name="connsiteX22" fmla="*/ 1446201 w 1705837"/>
                <a:gd name="connsiteY22" fmla="*/ 1976234 h 3060601"/>
                <a:gd name="connsiteX23" fmla="*/ 1523955 w 1705837"/>
                <a:gd name="connsiteY23" fmla="*/ 2168052 h 3060601"/>
                <a:gd name="connsiteX24" fmla="*/ 1620635 w 1705837"/>
                <a:gd name="connsiteY24" fmla="*/ 2558169 h 3060601"/>
                <a:gd name="connsiteX25" fmla="*/ 1702366 w 1705837"/>
                <a:gd name="connsiteY25" fmla="*/ 2957075 h 3060601"/>
                <a:gd name="connsiteX26" fmla="*/ 1686392 w 1705837"/>
                <a:gd name="connsiteY26" fmla="*/ 3004741 h 3060601"/>
                <a:gd name="connsiteX27" fmla="*/ 1687354 w 1705837"/>
                <a:gd name="connsiteY27" fmla="*/ 3036305 h 3060601"/>
                <a:gd name="connsiteX28" fmla="*/ 1503875 w 1705837"/>
                <a:gd name="connsiteY28" fmla="*/ 3057796 h 3060601"/>
                <a:gd name="connsiteX29" fmla="*/ 1469681 w 1705837"/>
                <a:gd name="connsiteY29" fmla="*/ 3042592 h 3060601"/>
                <a:gd name="connsiteX30" fmla="*/ 1395712 w 1705837"/>
                <a:gd name="connsiteY30" fmla="*/ 2940010 h 3060601"/>
                <a:gd name="connsiteX31" fmla="*/ 1340028 w 1705837"/>
                <a:gd name="connsiteY31" fmla="*/ 2774302 h 3060601"/>
                <a:gd name="connsiteX32" fmla="*/ 1268048 w 1705837"/>
                <a:gd name="connsiteY32" fmla="*/ 2625274 h 3060601"/>
                <a:gd name="connsiteX33" fmla="*/ 1138586 w 1705837"/>
                <a:gd name="connsiteY33" fmla="*/ 2275573 h 3060601"/>
                <a:gd name="connsiteX34" fmla="*/ 1068787 w 1705837"/>
                <a:gd name="connsiteY34" fmla="*/ 2078622 h 3060601"/>
                <a:gd name="connsiteX35" fmla="*/ 939325 w 1705837"/>
                <a:gd name="connsiteY35" fmla="*/ 1777871 h 3060601"/>
                <a:gd name="connsiteX36" fmla="*/ 851242 w 1705837"/>
                <a:gd name="connsiteY36" fmla="*/ 1488988 h 3060601"/>
                <a:gd name="connsiteX37" fmla="*/ 734740 w 1705837"/>
                <a:gd name="connsiteY37" fmla="*/ 1169825 h 3060601"/>
                <a:gd name="connsiteX38" fmla="*/ 668790 w 1705837"/>
                <a:gd name="connsiteY38" fmla="*/ 973708 h 3060601"/>
                <a:gd name="connsiteX39" fmla="*/ 651020 w 1705837"/>
                <a:gd name="connsiteY39" fmla="*/ 921551 h 3060601"/>
                <a:gd name="connsiteX40" fmla="*/ 641332 w 1705837"/>
                <a:gd name="connsiteY40" fmla="*/ 981727 h 3060601"/>
                <a:gd name="connsiteX41" fmla="*/ 631132 w 1705837"/>
                <a:gd name="connsiteY41" fmla="*/ 1159176 h 3060601"/>
                <a:gd name="connsiteX42" fmla="*/ 632287 w 1705837"/>
                <a:gd name="connsiteY42" fmla="*/ 1295373 h 3060601"/>
                <a:gd name="connsiteX43" fmla="*/ 640370 w 1705837"/>
                <a:gd name="connsiteY43" fmla="*/ 1841062 h 3060601"/>
                <a:gd name="connsiteX44" fmla="*/ 627604 w 1705837"/>
                <a:gd name="connsiteY44" fmla="*/ 2033202 h 3060601"/>
                <a:gd name="connsiteX45" fmla="*/ 654484 w 1705837"/>
                <a:gd name="connsiteY45" fmla="*/ 2246704 h 3060601"/>
                <a:gd name="connsiteX46" fmla="*/ 664235 w 1705837"/>
                <a:gd name="connsiteY46" fmla="*/ 2322726 h 3060601"/>
                <a:gd name="connsiteX47" fmla="*/ 664363 w 1705837"/>
                <a:gd name="connsiteY47" fmla="*/ 2916209 h 3060601"/>
                <a:gd name="connsiteX48" fmla="*/ 658782 w 1705837"/>
                <a:gd name="connsiteY48" fmla="*/ 2965800 h 3060601"/>
                <a:gd name="connsiteX49" fmla="*/ 627539 w 1705837"/>
                <a:gd name="connsiteY49" fmla="*/ 2983763 h 3060601"/>
                <a:gd name="connsiteX50" fmla="*/ 446627 w 1705837"/>
                <a:gd name="connsiteY50" fmla="*/ 2995503 h 3060601"/>
                <a:gd name="connsiteX51" fmla="*/ 413909 w 1705837"/>
                <a:gd name="connsiteY51" fmla="*/ 2985174 h 306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705837" h="3060601">
                  <a:moveTo>
                    <a:pt x="413909" y="2985174"/>
                  </a:moveTo>
                  <a:cubicBezTo>
                    <a:pt x="399218" y="2982800"/>
                    <a:pt x="397485" y="2971061"/>
                    <a:pt x="393765" y="2959385"/>
                  </a:cubicBezTo>
                  <a:cubicBezTo>
                    <a:pt x="367975" y="2879321"/>
                    <a:pt x="362008" y="2794510"/>
                    <a:pt x="336540" y="2714575"/>
                  </a:cubicBezTo>
                  <a:cubicBezTo>
                    <a:pt x="297855" y="2592940"/>
                    <a:pt x="282138" y="2468418"/>
                    <a:pt x="281881" y="2341074"/>
                  </a:cubicBezTo>
                  <a:cubicBezTo>
                    <a:pt x="281625" y="2227458"/>
                    <a:pt x="278032" y="2113779"/>
                    <a:pt x="272258" y="2000098"/>
                  </a:cubicBezTo>
                  <a:cubicBezTo>
                    <a:pt x="267767" y="1912401"/>
                    <a:pt x="244223" y="1828873"/>
                    <a:pt x="226773" y="1743934"/>
                  </a:cubicBezTo>
                  <a:cubicBezTo>
                    <a:pt x="205089" y="1638466"/>
                    <a:pt x="196749" y="1530816"/>
                    <a:pt x="174809" y="1425541"/>
                  </a:cubicBezTo>
                  <a:cubicBezTo>
                    <a:pt x="157359" y="1341885"/>
                    <a:pt x="148891" y="1256176"/>
                    <a:pt x="114953" y="1175920"/>
                  </a:cubicBezTo>
                  <a:cubicBezTo>
                    <a:pt x="89549" y="1115744"/>
                    <a:pt x="86341" y="1049024"/>
                    <a:pt x="67095" y="986667"/>
                  </a:cubicBezTo>
                  <a:cubicBezTo>
                    <a:pt x="41819" y="904615"/>
                    <a:pt x="19109" y="822113"/>
                    <a:pt x="8074" y="736276"/>
                  </a:cubicBezTo>
                  <a:cubicBezTo>
                    <a:pt x="-7387" y="615924"/>
                    <a:pt x="-1484" y="497497"/>
                    <a:pt x="33094" y="381572"/>
                  </a:cubicBezTo>
                  <a:cubicBezTo>
                    <a:pt x="57985" y="298044"/>
                    <a:pt x="100647" y="125151"/>
                    <a:pt x="143181" y="21928"/>
                  </a:cubicBezTo>
                  <a:cubicBezTo>
                    <a:pt x="150366" y="-4696"/>
                    <a:pt x="170510" y="-77"/>
                    <a:pt x="189821" y="2490"/>
                  </a:cubicBezTo>
                  <a:cubicBezTo>
                    <a:pt x="242490" y="13845"/>
                    <a:pt x="295802" y="21543"/>
                    <a:pt x="349370" y="27253"/>
                  </a:cubicBezTo>
                  <a:cubicBezTo>
                    <a:pt x="421030" y="35272"/>
                    <a:pt x="492946" y="33668"/>
                    <a:pt x="564797" y="33219"/>
                  </a:cubicBezTo>
                  <a:cubicBezTo>
                    <a:pt x="732238" y="32257"/>
                    <a:pt x="899229" y="24237"/>
                    <a:pt x="1065322" y="2105"/>
                  </a:cubicBezTo>
                  <a:cubicBezTo>
                    <a:pt x="1086750" y="-782"/>
                    <a:pt x="1109460" y="-4824"/>
                    <a:pt x="1121072" y="21543"/>
                  </a:cubicBezTo>
                  <a:cubicBezTo>
                    <a:pt x="1125948" y="24879"/>
                    <a:pt x="1164824" y="322230"/>
                    <a:pt x="1199980" y="506415"/>
                  </a:cubicBezTo>
                  <a:cubicBezTo>
                    <a:pt x="1209732" y="557481"/>
                    <a:pt x="1223461" y="609188"/>
                    <a:pt x="1244888" y="656277"/>
                  </a:cubicBezTo>
                  <a:cubicBezTo>
                    <a:pt x="1285626" y="745835"/>
                    <a:pt x="1304999" y="839691"/>
                    <a:pt x="1318472" y="935857"/>
                  </a:cubicBezTo>
                  <a:cubicBezTo>
                    <a:pt x="1342914" y="1109906"/>
                    <a:pt x="1361262" y="1284596"/>
                    <a:pt x="1375248" y="1459799"/>
                  </a:cubicBezTo>
                  <a:cubicBezTo>
                    <a:pt x="1381599" y="1539541"/>
                    <a:pt x="1387437" y="1619540"/>
                    <a:pt x="1388014" y="1699476"/>
                  </a:cubicBezTo>
                  <a:cubicBezTo>
                    <a:pt x="1388720" y="1796219"/>
                    <a:pt x="1414638" y="1886355"/>
                    <a:pt x="1446201" y="1976234"/>
                  </a:cubicBezTo>
                  <a:cubicBezTo>
                    <a:pt x="1469168" y="2041606"/>
                    <a:pt x="1502528" y="2103065"/>
                    <a:pt x="1523955" y="2168052"/>
                  </a:cubicBezTo>
                  <a:cubicBezTo>
                    <a:pt x="1565912" y="2295204"/>
                    <a:pt x="1604981" y="2423768"/>
                    <a:pt x="1620635" y="2558169"/>
                  </a:cubicBezTo>
                  <a:cubicBezTo>
                    <a:pt x="1636288" y="2692314"/>
                    <a:pt x="1659383" y="2827550"/>
                    <a:pt x="1702366" y="2957075"/>
                  </a:cubicBezTo>
                  <a:cubicBezTo>
                    <a:pt x="1708910" y="2976834"/>
                    <a:pt x="1707562" y="2994156"/>
                    <a:pt x="1686392" y="3004741"/>
                  </a:cubicBezTo>
                  <a:cubicBezTo>
                    <a:pt x="1678501" y="3020780"/>
                    <a:pt x="1703585" y="3030274"/>
                    <a:pt x="1687354" y="3036305"/>
                  </a:cubicBezTo>
                  <a:cubicBezTo>
                    <a:pt x="1627948" y="3058373"/>
                    <a:pt x="1566681" y="3065045"/>
                    <a:pt x="1503875" y="3057796"/>
                  </a:cubicBezTo>
                  <a:cubicBezTo>
                    <a:pt x="1491173" y="3056320"/>
                    <a:pt x="1478278" y="3053883"/>
                    <a:pt x="1469681" y="3042592"/>
                  </a:cubicBezTo>
                  <a:cubicBezTo>
                    <a:pt x="1425736" y="3022447"/>
                    <a:pt x="1411302" y="2979657"/>
                    <a:pt x="1395712" y="2940010"/>
                  </a:cubicBezTo>
                  <a:cubicBezTo>
                    <a:pt x="1374414" y="2885865"/>
                    <a:pt x="1357798" y="2829795"/>
                    <a:pt x="1340028" y="2774302"/>
                  </a:cubicBezTo>
                  <a:cubicBezTo>
                    <a:pt x="1323027" y="2721183"/>
                    <a:pt x="1298328" y="2671656"/>
                    <a:pt x="1268048" y="2625274"/>
                  </a:cubicBezTo>
                  <a:cubicBezTo>
                    <a:pt x="1198312" y="2518394"/>
                    <a:pt x="1154111" y="2402533"/>
                    <a:pt x="1138586" y="2275573"/>
                  </a:cubicBezTo>
                  <a:cubicBezTo>
                    <a:pt x="1129925" y="2205005"/>
                    <a:pt x="1101569" y="2141493"/>
                    <a:pt x="1068787" y="2078622"/>
                  </a:cubicBezTo>
                  <a:cubicBezTo>
                    <a:pt x="1018362" y="1981751"/>
                    <a:pt x="964794" y="1886611"/>
                    <a:pt x="939325" y="1777871"/>
                  </a:cubicBezTo>
                  <a:cubicBezTo>
                    <a:pt x="916358" y="1679973"/>
                    <a:pt x="888708" y="1582139"/>
                    <a:pt x="851242" y="1488988"/>
                  </a:cubicBezTo>
                  <a:cubicBezTo>
                    <a:pt x="808901" y="1383649"/>
                    <a:pt x="775670" y="1275358"/>
                    <a:pt x="734740" y="1169825"/>
                  </a:cubicBezTo>
                  <a:cubicBezTo>
                    <a:pt x="709656" y="1105158"/>
                    <a:pt x="688292" y="1039914"/>
                    <a:pt x="668790" y="973708"/>
                  </a:cubicBezTo>
                  <a:cubicBezTo>
                    <a:pt x="664363" y="958760"/>
                    <a:pt x="658782" y="944133"/>
                    <a:pt x="651020" y="921551"/>
                  </a:cubicBezTo>
                  <a:cubicBezTo>
                    <a:pt x="642679" y="946251"/>
                    <a:pt x="640627" y="963829"/>
                    <a:pt x="641332" y="981727"/>
                  </a:cubicBezTo>
                  <a:cubicBezTo>
                    <a:pt x="643642" y="1041198"/>
                    <a:pt x="636264" y="1100090"/>
                    <a:pt x="631132" y="1159176"/>
                  </a:cubicBezTo>
                  <a:cubicBezTo>
                    <a:pt x="627219" y="1204468"/>
                    <a:pt x="631453" y="1249953"/>
                    <a:pt x="632287" y="1295373"/>
                  </a:cubicBezTo>
                  <a:cubicBezTo>
                    <a:pt x="635687" y="1477248"/>
                    <a:pt x="643193" y="1659059"/>
                    <a:pt x="640370" y="1841062"/>
                  </a:cubicBezTo>
                  <a:cubicBezTo>
                    <a:pt x="639344" y="1905408"/>
                    <a:pt x="629977" y="1968984"/>
                    <a:pt x="627604" y="2033202"/>
                  </a:cubicBezTo>
                  <a:cubicBezTo>
                    <a:pt x="624973" y="2106080"/>
                    <a:pt x="632929" y="2177098"/>
                    <a:pt x="654484" y="2246704"/>
                  </a:cubicBezTo>
                  <a:cubicBezTo>
                    <a:pt x="662118" y="2271467"/>
                    <a:pt x="664235" y="2296808"/>
                    <a:pt x="664235" y="2322726"/>
                  </a:cubicBezTo>
                  <a:cubicBezTo>
                    <a:pt x="663979" y="2520575"/>
                    <a:pt x="664363" y="2718360"/>
                    <a:pt x="664363" y="2916209"/>
                  </a:cubicBezTo>
                  <a:cubicBezTo>
                    <a:pt x="664363" y="2932889"/>
                    <a:pt x="666673" y="2949954"/>
                    <a:pt x="658782" y="2965800"/>
                  </a:cubicBezTo>
                  <a:cubicBezTo>
                    <a:pt x="653522" y="2980684"/>
                    <a:pt x="640177" y="2982416"/>
                    <a:pt x="627539" y="2983763"/>
                  </a:cubicBezTo>
                  <a:cubicBezTo>
                    <a:pt x="548246" y="2992295"/>
                    <a:pt x="526242" y="2992488"/>
                    <a:pt x="446627" y="2995503"/>
                  </a:cubicBezTo>
                  <a:cubicBezTo>
                    <a:pt x="434951" y="2996016"/>
                    <a:pt x="423018" y="2994476"/>
                    <a:pt x="413909" y="2985174"/>
                  </a:cubicBezTo>
                  <a:close/>
                </a:path>
              </a:pathLst>
            </a:custGeom>
            <a:solidFill>
              <a:srgbClr val="161616"/>
            </a:solidFill>
            <a:ln w="64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5EA36F11-BC3F-4797-B9C4-59F4D8761554}"/>
                </a:ext>
              </a:extLst>
            </p:cNvPr>
            <p:cNvSpPr/>
            <p:nvPr/>
          </p:nvSpPr>
          <p:spPr>
            <a:xfrm>
              <a:off x="9945855" y="442968"/>
              <a:ext cx="1361489" cy="1244010"/>
            </a:xfrm>
            <a:custGeom>
              <a:avLst/>
              <a:gdLst>
                <a:gd name="connsiteX0" fmla="*/ 375523 w 1346129"/>
                <a:gd name="connsiteY0" fmla="*/ 833294 h 1229976"/>
                <a:gd name="connsiteX1" fmla="*/ 352363 w 1346129"/>
                <a:gd name="connsiteY1" fmla="*/ 971352 h 1229976"/>
                <a:gd name="connsiteX2" fmla="*/ 329589 w 1346129"/>
                <a:gd name="connsiteY2" fmla="*/ 1076500 h 1229976"/>
                <a:gd name="connsiteX3" fmla="*/ 303414 w 1346129"/>
                <a:gd name="connsiteY3" fmla="*/ 1157910 h 1229976"/>
                <a:gd name="connsiteX4" fmla="*/ 204746 w 1346129"/>
                <a:gd name="connsiteY4" fmla="*/ 1229955 h 1229976"/>
                <a:gd name="connsiteX5" fmla="*/ 68933 w 1346129"/>
                <a:gd name="connsiteY5" fmla="*/ 1098953 h 1229976"/>
                <a:gd name="connsiteX6" fmla="*/ 30570 w 1346129"/>
                <a:gd name="connsiteY6" fmla="*/ 1002851 h 1229976"/>
                <a:gd name="connsiteX7" fmla="*/ 8950 w 1346129"/>
                <a:gd name="connsiteY7" fmla="*/ 867167 h 1229976"/>
                <a:gd name="connsiteX8" fmla="*/ 64250 w 1346129"/>
                <a:gd name="connsiteY8" fmla="*/ 721282 h 1229976"/>
                <a:gd name="connsiteX9" fmla="*/ 136359 w 1346129"/>
                <a:gd name="connsiteY9" fmla="*/ 516504 h 1229976"/>
                <a:gd name="connsiteX10" fmla="*/ 188131 w 1346129"/>
                <a:gd name="connsiteY10" fmla="*/ 360804 h 1229976"/>
                <a:gd name="connsiteX11" fmla="*/ 254529 w 1346129"/>
                <a:gd name="connsiteY11" fmla="*/ 214342 h 1229976"/>
                <a:gd name="connsiteX12" fmla="*/ 324521 w 1346129"/>
                <a:gd name="connsiteY12" fmla="*/ 108232 h 1229976"/>
                <a:gd name="connsiteX13" fmla="*/ 407856 w 1346129"/>
                <a:gd name="connsiteY13" fmla="*/ 21304 h 1229976"/>
                <a:gd name="connsiteX14" fmla="*/ 474319 w 1346129"/>
                <a:gd name="connsiteY14" fmla="*/ 134 h 1229976"/>
                <a:gd name="connsiteX15" fmla="*/ 668640 w 1346129"/>
                <a:gd name="connsiteY15" fmla="*/ 12964 h 1229976"/>
                <a:gd name="connsiteX16" fmla="*/ 846088 w 1346129"/>
                <a:gd name="connsiteY16" fmla="*/ 111183 h 1229976"/>
                <a:gd name="connsiteX17" fmla="*/ 969199 w 1346129"/>
                <a:gd name="connsiteY17" fmla="*/ 246226 h 1229976"/>
                <a:gd name="connsiteX18" fmla="*/ 995886 w 1346129"/>
                <a:gd name="connsiteY18" fmla="*/ 301975 h 1229976"/>
                <a:gd name="connsiteX19" fmla="*/ 1068765 w 1346129"/>
                <a:gd name="connsiteY19" fmla="*/ 472174 h 1229976"/>
                <a:gd name="connsiteX20" fmla="*/ 1153960 w 1346129"/>
                <a:gd name="connsiteY20" fmla="*/ 595285 h 1229976"/>
                <a:gd name="connsiteX21" fmla="*/ 1223246 w 1346129"/>
                <a:gd name="connsiteY21" fmla="*/ 690168 h 1229976"/>
                <a:gd name="connsiteX22" fmla="*/ 1267576 w 1346129"/>
                <a:gd name="connsiteY22" fmla="*/ 766382 h 1229976"/>
                <a:gd name="connsiteX23" fmla="*/ 1328201 w 1346129"/>
                <a:gd name="connsiteY23" fmla="*/ 874480 h 1229976"/>
                <a:gd name="connsiteX24" fmla="*/ 1337247 w 1346129"/>
                <a:gd name="connsiteY24" fmla="*/ 957623 h 1229976"/>
                <a:gd name="connsiteX25" fmla="*/ 1317295 w 1346129"/>
                <a:gd name="connsiteY25" fmla="*/ 1048914 h 1229976"/>
                <a:gd name="connsiteX26" fmla="*/ 1282203 w 1346129"/>
                <a:gd name="connsiteY26" fmla="*/ 1087341 h 1229976"/>
                <a:gd name="connsiteX27" fmla="*/ 1196686 w 1346129"/>
                <a:gd name="connsiteY27" fmla="*/ 1002338 h 1229976"/>
                <a:gd name="connsiteX28" fmla="*/ 1186999 w 1346129"/>
                <a:gd name="connsiteY28" fmla="*/ 995666 h 1229976"/>
                <a:gd name="connsiteX29" fmla="*/ 1035340 w 1346129"/>
                <a:gd name="connsiteY29" fmla="*/ 1034607 h 1229976"/>
                <a:gd name="connsiteX30" fmla="*/ 956047 w 1346129"/>
                <a:gd name="connsiteY30" fmla="*/ 1110886 h 1229976"/>
                <a:gd name="connsiteX31" fmla="*/ 916785 w 1346129"/>
                <a:gd name="connsiteY31" fmla="*/ 1164775 h 1229976"/>
                <a:gd name="connsiteX32" fmla="*/ 763779 w 1346129"/>
                <a:gd name="connsiteY32" fmla="*/ 1184149 h 1229976"/>
                <a:gd name="connsiteX33" fmla="*/ 717909 w 1346129"/>
                <a:gd name="connsiteY33" fmla="*/ 1063156 h 1229976"/>
                <a:gd name="connsiteX34" fmla="*/ 713611 w 1346129"/>
                <a:gd name="connsiteY34" fmla="*/ 984439 h 1229976"/>
                <a:gd name="connsiteX35" fmla="*/ 705656 w 1346129"/>
                <a:gd name="connsiteY35" fmla="*/ 883077 h 1229976"/>
                <a:gd name="connsiteX36" fmla="*/ 707068 w 1346129"/>
                <a:gd name="connsiteY36" fmla="*/ 838747 h 1229976"/>
                <a:gd name="connsiteX37" fmla="*/ 718166 w 1346129"/>
                <a:gd name="connsiteY37" fmla="*/ 724361 h 1229976"/>
                <a:gd name="connsiteX38" fmla="*/ 772761 w 1346129"/>
                <a:gd name="connsiteY38" fmla="*/ 592847 h 1229976"/>
                <a:gd name="connsiteX39" fmla="*/ 768655 w 1346129"/>
                <a:gd name="connsiteY39" fmla="*/ 362087 h 1229976"/>
                <a:gd name="connsiteX40" fmla="*/ 672681 w 1346129"/>
                <a:gd name="connsiteY40" fmla="*/ 223837 h 1229976"/>
                <a:gd name="connsiteX41" fmla="*/ 449235 w 1346129"/>
                <a:gd name="connsiteY41" fmla="*/ 186628 h 1229976"/>
                <a:gd name="connsiteX42" fmla="*/ 370711 w 1346129"/>
                <a:gd name="connsiteY42" fmla="*/ 255143 h 1229976"/>
                <a:gd name="connsiteX43" fmla="*/ 310792 w 1346129"/>
                <a:gd name="connsiteY43" fmla="*/ 396987 h 1229976"/>
                <a:gd name="connsiteX44" fmla="*/ 279870 w 1346129"/>
                <a:gd name="connsiteY44" fmla="*/ 433939 h 1229976"/>
                <a:gd name="connsiteX45" fmla="*/ 267360 w 1346129"/>
                <a:gd name="connsiteY45" fmla="*/ 451709 h 1229976"/>
                <a:gd name="connsiteX46" fmla="*/ 267937 w 1346129"/>
                <a:gd name="connsiteY46" fmla="*/ 546592 h 1229976"/>
                <a:gd name="connsiteX47" fmla="*/ 292700 w 1346129"/>
                <a:gd name="connsiteY47" fmla="*/ 561797 h 1229976"/>
                <a:gd name="connsiteX48" fmla="*/ 332732 w 1346129"/>
                <a:gd name="connsiteY48" fmla="*/ 582582 h 1229976"/>
                <a:gd name="connsiteX49" fmla="*/ 386621 w 1346129"/>
                <a:gd name="connsiteY49" fmla="*/ 719229 h 1229976"/>
                <a:gd name="connsiteX50" fmla="*/ 375523 w 1346129"/>
                <a:gd name="connsiteY50" fmla="*/ 833294 h 122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46129" h="1229976">
                  <a:moveTo>
                    <a:pt x="375523" y="833294"/>
                  </a:moveTo>
                  <a:cubicBezTo>
                    <a:pt x="349861" y="876277"/>
                    <a:pt x="350567" y="923943"/>
                    <a:pt x="352363" y="971352"/>
                  </a:cubicBezTo>
                  <a:cubicBezTo>
                    <a:pt x="353775" y="1008625"/>
                    <a:pt x="347809" y="1042755"/>
                    <a:pt x="329589" y="1076500"/>
                  </a:cubicBezTo>
                  <a:cubicBezTo>
                    <a:pt x="316309" y="1101135"/>
                    <a:pt x="312845" y="1130966"/>
                    <a:pt x="303414" y="1157910"/>
                  </a:cubicBezTo>
                  <a:cubicBezTo>
                    <a:pt x="285259" y="1209939"/>
                    <a:pt x="258186" y="1229185"/>
                    <a:pt x="204746" y="1229955"/>
                  </a:cubicBezTo>
                  <a:cubicBezTo>
                    <a:pt x="124169" y="1231173"/>
                    <a:pt x="71756" y="1182545"/>
                    <a:pt x="68933" y="1098953"/>
                  </a:cubicBezTo>
                  <a:cubicBezTo>
                    <a:pt x="67650" y="1060974"/>
                    <a:pt x="55397" y="1030117"/>
                    <a:pt x="30570" y="1002851"/>
                  </a:cubicBezTo>
                  <a:cubicBezTo>
                    <a:pt x="-8949" y="962820"/>
                    <a:pt x="-2983" y="914448"/>
                    <a:pt x="8950" y="867167"/>
                  </a:cubicBezTo>
                  <a:cubicBezTo>
                    <a:pt x="21716" y="816678"/>
                    <a:pt x="58220" y="774786"/>
                    <a:pt x="64250" y="721282"/>
                  </a:cubicBezTo>
                  <a:cubicBezTo>
                    <a:pt x="72590" y="647506"/>
                    <a:pt x="97610" y="579696"/>
                    <a:pt x="136359" y="516504"/>
                  </a:cubicBezTo>
                  <a:cubicBezTo>
                    <a:pt x="165677" y="468774"/>
                    <a:pt x="181972" y="417002"/>
                    <a:pt x="188131" y="360804"/>
                  </a:cubicBezTo>
                  <a:cubicBezTo>
                    <a:pt x="194225" y="305696"/>
                    <a:pt x="223415" y="259249"/>
                    <a:pt x="254529" y="214342"/>
                  </a:cubicBezTo>
                  <a:cubicBezTo>
                    <a:pt x="278651" y="179507"/>
                    <a:pt x="302259" y="144286"/>
                    <a:pt x="324521" y="108232"/>
                  </a:cubicBezTo>
                  <a:cubicBezTo>
                    <a:pt x="346269" y="73076"/>
                    <a:pt x="374111" y="44335"/>
                    <a:pt x="407856" y="21304"/>
                  </a:cubicBezTo>
                  <a:cubicBezTo>
                    <a:pt x="427615" y="7832"/>
                    <a:pt x="449299" y="518"/>
                    <a:pt x="474319" y="134"/>
                  </a:cubicBezTo>
                  <a:cubicBezTo>
                    <a:pt x="539499" y="-829"/>
                    <a:pt x="604422" y="3405"/>
                    <a:pt x="668640" y="12964"/>
                  </a:cubicBezTo>
                  <a:cubicBezTo>
                    <a:pt x="739080" y="23421"/>
                    <a:pt x="797909" y="58706"/>
                    <a:pt x="846088" y="111183"/>
                  </a:cubicBezTo>
                  <a:cubicBezTo>
                    <a:pt x="887275" y="156026"/>
                    <a:pt x="938533" y="191311"/>
                    <a:pt x="969199" y="246226"/>
                  </a:cubicBezTo>
                  <a:cubicBezTo>
                    <a:pt x="979399" y="264446"/>
                    <a:pt x="987161" y="283307"/>
                    <a:pt x="995886" y="301975"/>
                  </a:cubicBezTo>
                  <a:cubicBezTo>
                    <a:pt x="1021933" y="357917"/>
                    <a:pt x="1054779" y="410266"/>
                    <a:pt x="1068765" y="472174"/>
                  </a:cubicBezTo>
                  <a:cubicBezTo>
                    <a:pt x="1080184" y="522791"/>
                    <a:pt x="1130159" y="550762"/>
                    <a:pt x="1153960" y="595285"/>
                  </a:cubicBezTo>
                  <a:cubicBezTo>
                    <a:pt x="1172565" y="629992"/>
                    <a:pt x="1192196" y="663736"/>
                    <a:pt x="1223246" y="690168"/>
                  </a:cubicBezTo>
                  <a:cubicBezTo>
                    <a:pt x="1246213" y="709734"/>
                    <a:pt x="1256670" y="739117"/>
                    <a:pt x="1267576" y="766382"/>
                  </a:cubicBezTo>
                  <a:cubicBezTo>
                    <a:pt x="1283165" y="805259"/>
                    <a:pt x="1304336" y="840607"/>
                    <a:pt x="1328201" y="874480"/>
                  </a:cubicBezTo>
                  <a:cubicBezTo>
                    <a:pt x="1346806" y="900976"/>
                    <a:pt x="1352771" y="927920"/>
                    <a:pt x="1337247" y="957623"/>
                  </a:cubicBezTo>
                  <a:cubicBezTo>
                    <a:pt x="1322234" y="986236"/>
                    <a:pt x="1317038" y="1016580"/>
                    <a:pt x="1317295" y="1048914"/>
                  </a:cubicBezTo>
                  <a:cubicBezTo>
                    <a:pt x="1317423" y="1069956"/>
                    <a:pt x="1313318" y="1092410"/>
                    <a:pt x="1282203" y="1087341"/>
                  </a:cubicBezTo>
                  <a:cubicBezTo>
                    <a:pt x="1251474" y="1061295"/>
                    <a:pt x="1222027" y="1033902"/>
                    <a:pt x="1196686" y="1002338"/>
                  </a:cubicBezTo>
                  <a:cubicBezTo>
                    <a:pt x="1194313" y="999387"/>
                    <a:pt x="1190528" y="997334"/>
                    <a:pt x="1186999" y="995666"/>
                  </a:cubicBezTo>
                  <a:cubicBezTo>
                    <a:pt x="1153511" y="979371"/>
                    <a:pt x="1055356" y="1002659"/>
                    <a:pt x="1035340" y="1034607"/>
                  </a:cubicBezTo>
                  <a:cubicBezTo>
                    <a:pt x="1014940" y="1067197"/>
                    <a:pt x="991844" y="1095104"/>
                    <a:pt x="956047" y="1110886"/>
                  </a:cubicBezTo>
                  <a:cubicBezTo>
                    <a:pt x="932759" y="1121150"/>
                    <a:pt x="929744" y="1146683"/>
                    <a:pt x="916785" y="1164775"/>
                  </a:cubicBezTo>
                  <a:cubicBezTo>
                    <a:pt x="876048" y="1221486"/>
                    <a:pt x="818951" y="1228030"/>
                    <a:pt x="763779" y="1184149"/>
                  </a:cubicBezTo>
                  <a:cubicBezTo>
                    <a:pt x="723812" y="1152393"/>
                    <a:pt x="703218" y="1115826"/>
                    <a:pt x="717909" y="1063156"/>
                  </a:cubicBezTo>
                  <a:cubicBezTo>
                    <a:pt x="725095" y="1037366"/>
                    <a:pt x="724646" y="1009652"/>
                    <a:pt x="713611" y="984439"/>
                  </a:cubicBezTo>
                  <a:cubicBezTo>
                    <a:pt x="698984" y="951208"/>
                    <a:pt x="697701" y="918041"/>
                    <a:pt x="705656" y="883077"/>
                  </a:cubicBezTo>
                  <a:cubicBezTo>
                    <a:pt x="708864" y="868963"/>
                    <a:pt x="706747" y="853566"/>
                    <a:pt x="707068" y="838747"/>
                  </a:cubicBezTo>
                  <a:cubicBezTo>
                    <a:pt x="692633" y="798779"/>
                    <a:pt x="689040" y="757978"/>
                    <a:pt x="718166" y="724361"/>
                  </a:cubicBezTo>
                  <a:cubicBezTo>
                    <a:pt x="751590" y="685805"/>
                    <a:pt x="770323" y="642309"/>
                    <a:pt x="772761" y="592847"/>
                  </a:cubicBezTo>
                  <a:cubicBezTo>
                    <a:pt x="776546" y="515927"/>
                    <a:pt x="778791" y="439071"/>
                    <a:pt x="768655" y="362087"/>
                  </a:cubicBezTo>
                  <a:cubicBezTo>
                    <a:pt x="760251" y="298254"/>
                    <a:pt x="724517" y="255849"/>
                    <a:pt x="672681" y="223837"/>
                  </a:cubicBezTo>
                  <a:cubicBezTo>
                    <a:pt x="603396" y="181110"/>
                    <a:pt x="527246" y="176940"/>
                    <a:pt x="449235" y="186628"/>
                  </a:cubicBezTo>
                  <a:cubicBezTo>
                    <a:pt x="408433" y="191696"/>
                    <a:pt x="385081" y="219153"/>
                    <a:pt x="370711" y="255143"/>
                  </a:cubicBezTo>
                  <a:cubicBezTo>
                    <a:pt x="351658" y="302809"/>
                    <a:pt x="326317" y="347781"/>
                    <a:pt x="310792" y="396987"/>
                  </a:cubicBezTo>
                  <a:cubicBezTo>
                    <a:pt x="305724" y="413025"/>
                    <a:pt x="298667" y="428807"/>
                    <a:pt x="279870" y="433939"/>
                  </a:cubicBezTo>
                  <a:cubicBezTo>
                    <a:pt x="270760" y="436441"/>
                    <a:pt x="267489" y="442985"/>
                    <a:pt x="267360" y="451709"/>
                  </a:cubicBezTo>
                  <a:cubicBezTo>
                    <a:pt x="266911" y="483337"/>
                    <a:pt x="266077" y="514965"/>
                    <a:pt x="267937" y="546592"/>
                  </a:cubicBezTo>
                  <a:cubicBezTo>
                    <a:pt x="268900" y="562887"/>
                    <a:pt x="274609" y="569559"/>
                    <a:pt x="292700" y="561797"/>
                  </a:cubicBezTo>
                  <a:cubicBezTo>
                    <a:pt x="316886" y="551404"/>
                    <a:pt x="328434" y="556408"/>
                    <a:pt x="332732" y="582582"/>
                  </a:cubicBezTo>
                  <a:cubicBezTo>
                    <a:pt x="340944" y="632430"/>
                    <a:pt x="362051" y="675669"/>
                    <a:pt x="386621" y="719229"/>
                  </a:cubicBezTo>
                  <a:cubicBezTo>
                    <a:pt x="407664" y="756438"/>
                    <a:pt x="401761" y="797368"/>
                    <a:pt x="375523" y="833294"/>
                  </a:cubicBezTo>
                  <a:close/>
                </a:path>
              </a:pathLst>
            </a:custGeom>
            <a:solidFill>
              <a:srgbClr val="3C3230"/>
            </a:solidFill>
            <a:ln w="64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6612F544-0923-4A89-A25A-84866E7A6463}"/>
                </a:ext>
              </a:extLst>
            </p:cNvPr>
            <p:cNvSpPr/>
            <p:nvPr/>
          </p:nvSpPr>
          <p:spPr>
            <a:xfrm>
              <a:off x="10238662" y="6133877"/>
              <a:ext cx="1545966" cy="594878"/>
            </a:xfrm>
            <a:custGeom>
              <a:avLst/>
              <a:gdLst>
                <a:gd name="connsiteX0" fmla="*/ 1204975 w 1545966"/>
                <a:gd name="connsiteY0" fmla="*/ 20310 h 594878"/>
                <a:gd name="connsiteX1" fmla="*/ 1251044 w 1545966"/>
                <a:gd name="connsiteY1" fmla="*/ 341169 h 594878"/>
                <a:gd name="connsiteX2" fmla="*/ 1347464 w 1545966"/>
                <a:gd name="connsiteY2" fmla="*/ 433176 h 594878"/>
                <a:gd name="connsiteX3" fmla="*/ 1445700 w 1545966"/>
                <a:gd name="connsiteY3" fmla="*/ 423378 h 594878"/>
                <a:gd name="connsiteX4" fmla="*/ 1518956 w 1545966"/>
                <a:gd name="connsiteY4" fmla="*/ 363684 h 594878"/>
                <a:gd name="connsiteX5" fmla="*/ 1540693 w 1545966"/>
                <a:gd name="connsiteY5" fmla="*/ 522783 h 594878"/>
                <a:gd name="connsiteX6" fmla="*/ 1404433 w 1545966"/>
                <a:gd name="connsiteY6" fmla="*/ 594157 h 594878"/>
                <a:gd name="connsiteX7" fmla="*/ 1300616 w 1545966"/>
                <a:gd name="connsiteY7" fmla="*/ 581180 h 594878"/>
                <a:gd name="connsiteX8" fmla="*/ 1245918 w 1545966"/>
                <a:gd name="connsiteY8" fmla="*/ 502538 h 594878"/>
                <a:gd name="connsiteX9" fmla="*/ 1191479 w 1545966"/>
                <a:gd name="connsiteY9" fmla="*/ 160917 h 594878"/>
                <a:gd name="connsiteX10" fmla="*/ 1204975 w 1545966"/>
                <a:gd name="connsiteY10" fmla="*/ 20310 h 594878"/>
                <a:gd name="connsiteX11" fmla="*/ 338625 w 1545966"/>
                <a:gd name="connsiteY11" fmla="*/ 715 h 594878"/>
                <a:gd name="connsiteX12" fmla="*/ 394752 w 1545966"/>
                <a:gd name="connsiteY12" fmla="*/ 66704 h 594878"/>
                <a:gd name="connsiteX13" fmla="*/ 411946 w 1545966"/>
                <a:gd name="connsiteY13" fmla="*/ 200757 h 594878"/>
                <a:gd name="connsiteX14" fmla="*/ 385473 w 1545966"/>
                <a:gd name="connsiteY14" fmla="*/ 476455 h 594878"/>
                <a:gd name="connsiteX15" fmla="*/ 349202 w 1545966"/>
                <a:gd name="connsiteY15" fmla="*/ 546401 h 594878"/>
                <a:gd name="connsiteX16" fmla="*/ 57996 w 1545966"/>
                <a:gd name="connsiteY16" fmla="*/ 572096 h 594878"/>
                <a:gd name="connsiteX17" fmla="*/ 117 w 1545966"/>
                <a:gd name="connsiteY17" fmla="*/ 516101 h 594878"/>
                <a:gd name="connsiteX18" fmla="*/ 124114 w 1545966"/>
                <a:gd name="connsiteY18" fmla="*/ 397749 h 594878"/>
                <a:gd name="connsiteX19" fmla="*/ 149289 w 1545966"/>
                <a:gd name="connsiteY19" fmla="*/ 398204 h 594878"/>
                <a:gd name="connsiteX20" fmla="*/ 294373 w 1545966"/>
                <a:gd name="connsiteY20" fmla="*/ 399112 h 594878"/>
                <a:gd name="connsiteX21" fmla="*/ 335965 w 1545966"/>
                <a:gd name="connsiteY21" fmla="*/ 348111 h 594878"/>
                <a:gd name="connsiteX22" fmla="*/ 323377 w 1545966"/>
                <a:gd name="connsiteY22" fmla="*/ 38024 h 594878"/>
                <a:gd name="connsiteX23" fmla="*/ 338625 w 1545966"/>
                <a:gd name="connsiteY23" fmla="*/ 715 h 59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45966" h="594878">
                  <a:moveTo>
                    <a:pt x="1204975" y="20310"/>
                  </a:moveTo>
                  <a:cubicBezTo>
                    <a:pt x="1219898" y="15574"/>
                    <a:pt x="1232097" y="240207"/>
                    <a:pt x="1251044" y="341169"/>
                  </a:cubicBezTo>
                  <a:cubicBezTo>
                    <a:pt x="1261685" y="397879"/>
                    <a:pt x="1290494" y="428440"/>
                    <a:pt x="1347464" y="433176"/>
                  </a:cubicBezTo>
                  <a:cubicBezTo>
                    <a:pt x="1391262" y="436810"/>
                    <a:pt x="1402616" y="433111"/>
                    <a:pt x="1445700" y="423378"/>
                  </a:cubicBezTo>
                  <a:cubicBezTo>
                    <a:pt x="1475158" y="416761"/>
                    <a:pt x="1512338" y="361608"/>
                    <a:pt x="1518956" y="363684"/>
                  </a:cubicBezTo>
                  <a:cubicBezTo>
                    <a:pt x="1524471" y="375364"/>
                    <a:pt x="1558925" y="469512"/>
                    <a:pt x="1540693" y="522783"/>
                  </a:cubicBezTo>
                  <a:cubicBezTo>
                    <a:pt x="1507017" y="592794"/>
                    <a:pt x="1514739" y="594157"/>
                    <a:pt x="1404433" y="594157"/>
                  </a:cubicBezTo>
                  <a:cubicBezTo>
                    <a:pt x="1356807" y="593509"/>
                    <a:pt x="1345712" y="600516"/>
                    <a:pt x="1300616" y="581180"/>
                  </a:cubicBezTo>
                  <a:cubicBezTo>
                    <a:pt x="1269989" y="568073"/>
                    <a:pt x="1245787" y="536863"/>
                    <a:pt x="1245918" y="502538"/>
                  </a:cubicBezTo>
                  <a:cubicBezTo>
                    <a:pt x="1246372" y="385745"/>
                    <a:pt x="1225025" y="272325"/>
                    <a:pt x="1191479" y="160917"/>
                  </a:cubicBezTo>
                  <a:cubicBezTo>
                    <a:pt x="1176750" y="112123"/>
                    <a:pt x="1192193" y="66444"/>
                    <a:pt x="1204975" y="20310"/>
                  </a:cubicBezTo>
                  <a:close/>
                  <a:moveTo>
                    <a:pt x="338625" y="715"/>
                  </a:moveTo>
                  <a:cubicBezTo>
                    <a:pt x="357312" y="22776"/>
                    <a:pt x="375351" y="45357"/>
                    <a:pt x="394752" y="66704"/>
                  </a:cubicBezTo>
                  <a:cubicBezTo>
                    <a:pt x="431996" y="107581"/>
                    <a:pt x="432710" y="155467"/>
                    <a:pt x="411946" y="200757"/>
                  </a:cubicBezTo>
                  <a:cubicBezTo>
                    <a:pt x="370873" y="290429"/>
                    <a:pt x="373274" y="382760"/>
                    <a:pt x="385473" y="476455"/>
                  </a:cubicBezTo>
                  <a:cubicBezTo>
                    <a:pt x="391118" y="519669"/>
                    <a:pt x="388198" y="529531"/>
                    <a:pt x="349202" y="546401"/>
                  </a:cubicBezTo>
                  <a:cubicBezTo>
                    <a:pt x="296320" y="569241"/>
                    <a:pt x="88882" y="573200"/>
                    <a:pt x="57996" y="572096"/>
                  </a:cubicBezTo>
                  <a:cubicBezTo>
                    <a:pt x="15690" y="570605"/>
                    <a:pt x="3946" y="558211"/>
                    <a:pt x="117" y="516101"/>
                  </a:cubicBezTo>
                  <a:cubicBezTo>
                    <a:pt x="-3970" y="472107"/>
                    <a:pt x="99523" y="433371"/>
                    <a:pt x="124114" y="397749"/>
                  </a:cubicBezTo>
                  <a:cubicBezTo>
                    <a:pt x="132614" y="390741"/>
                    <a:pt x="140725" y="395673"/>
                    <a:pt x="149289" y="398204"/>
                  </a:cubicBezTo>
                  <a:cubicBezTo>
                    <a:pt x="216965" y="418123"/>
                    <a:pt x="226308" y="417085"/>
                    <a:pt x="294373" y="399112"/>
                  </a:cubicBezTo>
                  <a:cubicBezTo>
                    <a:pt x="321301" y="391974"/>
                    <a:pt x="335965" y="375558"/>
                    <a:pt x="335965" y="348111"/>
                  </a:cubicBezTo>
                  <a:cubicBezTo>
                    <a:pt x="336030" y="244619"/>
                    <a:pt x="350499" y="140478"/>
                    <a:pt x="323377" y="38024"/>
                  </a:cubicBezTo>
                  <a:cubicBezTo>
                    <a:pt x="320847" y="28551"/>
                    <a:pt x="328957" y="-5319"/>
                    <a:pt x="338625" y="715"/>
                  </a:cubicBezTo>
                  <a:close/>
                </a:path>
              </a:pathLst>
            </a:custGeom>
            <a:solidFill>
              <a:srgbClr val="161616"/>
            </a:solidFill>
            <a:ln w="64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DB5B6FD-E558-4A54-A321-3199284A7EF8}"/>
                </a:ext>
              </a:extLst>
            </p:cNvPr>
            <p:cNvSpPr/>
            <p:nvPr/>
          </p:nvSpPr>
          <p:spPr>
            <a:xfrm>
              <a:off x="9915998" y="617046"/>
              <a:ext cx="1841490" cy="5961186"/>
            </a:xfrm>
            <a:custGeom>
              <a:avLst/>
              <a:gdLst>
                <a:gd name="connsiteX0" fmla="*/ 1666170 w 1841490"/>
                <a:gd name="connsiteY0" fmla="*/ 5196429 h 5961186"/>
                <a:gd name="connsiteX1" fmla="*/ 1679017 w 1841490"/>
                <a:gd name="connsiteY1" fmla="*/ 5312379 h 5961186"/>
                <a:gd name="connsiteX2" fmla="*/ 1689074 w 1841490"/>
                <a:gd name="connsiteY2" fmla="*/ 5444227 h 5961186"/>
                <a:gd name="connsiteX3" fmla="*/ 1706074 w 1841490"/>
                <a:gd name="connsiteY3" fmla="*/ 5497563 h 5961186"/>
                <a:gd name="connsiteX4" fmla="*/ 1793799 w 1841490"/>
                <a:gd name="connsiteY4" fmla="*/ 5732902 h 5961186"/>
                <a:gd name="connsiteX5" fmla="*/ 1841490 w 1841490"/>
                <a:gd name="connsiteY5" fmla="*/ 5880582 h 5961186"/>
                <a:gd name="connsiteX6" fmla="*/ 1749288 w 1841490"/>
                <a:gd name="connsiteY6" fmla="*/ 5954421 h 5961186"/>
                <a:gd name="connsiteX7" fmla="*/ 1677265 w 1841490"/>
                <a:gd name="connsiteY7" fmla="*/ 5960326 h 5961186"/>
                <a:gd name="connsiteX8" fmla="*/ 1564365 w 1841490"/>
                <a:gd name="connsiteY8" fmla="*/ 5852291 h 5961186"/>
                <a:gd name="connsiteX9" fmla="*/ 1539773 w 1841490"/>
                <a:gd name="connsiteY9" fmla="*/ 5726673 h 5961186"/>
                <a:gd name="connsiteX10" fmla="*/ 1533738 w 1841490"/>
                <a:gd name="connsiteY10" fmla="*/ 5565173 h 5961186"/>
                <a:gd name="connsiteX11" fmla="*/ 1527510 w 1841490"/>
                <a:gd name="connsiteY11" fmla="*/ 5537142 h 5961186"/>
                <a:gd name="connsiteX12" fmla="*/ 1457627 w 1841490"/>
                <a:gd name="connsiteY12" fmla="*/ 5271502 h 5961186"/>
                <a:gd name="connsiteX13" fmla="*/ 1447051 w 1841490"/>
                <a:gd name="connsiteY13" fmla="*/ 5234711 h 5961186"/>
                <a:gd name="connsiteX14" fmla="*/ 1632624 w 1841490"/>
                <a:gd name="connsiteY14" fmla="*/ 5229521 h 5961186"/>
                <a:gd name="connsiteX15" fmla="*/ 1666170 w 1841490"/>
                <a:gd name="connsiteY15" fmla="*/ 5196429 h 5961186"/>
                <a:gd name="connsiteX16" fmla="*/ 626964 w 1841490"/>
                <a:gd name="connsiteY16" fmla="*/ 5157108 h 5961186"/>
                <a:gd name="connsiteX17" fmla="*/ 631117 w 1841490"/>
                <a:gd name="connsiteY17" fmla="*/ 5185917 h 5961186"/>
                <a:gd name="connsiteX18" fmla="*/ 630338 w 1841490"/>
                <a:gd name="connsiteY18" fmla="*/ 5368245 h 5961186"/>
                <a:gd name="connsiteX19" fmla="*/ 661159 w 1841490"/>
                <a:gd name="connsiteY19" fmla="*/ 5517482 h 5961186"/>
                <a:gd name="connsiteX20" fmla="*/ 659797 w 1841490"/>
                <a:gd name="connsiteY20" fmla="*/ 5566405 h 5961186"/>
                <a:gd name="connsiteX21" fmla="*/ 670502 w 1841490"/>
                <a:gd name="connsiteY21" fmla="*/ 5855989 h 5961186"/>
                <a:gd name="connsiteX22" fmla="*/ 608147 w 1841490"/>
                <a:gd name="connsiteY22" fmla="*/ 5929245 h 5961186"/>
                <a:gd name="connsiteX23" fmla="*/ 446777 w 1841490"/>
                <a:gd name="connsiteY23" fmla="*/ 5914581 h 5961186"/>
                <a:gd name="connsiteX24" fmla="*/ 464166 w 1841490"/>
                <a:gd name="connsiteY24" fmla="*/ 5660685 h 5961186"/>
                <a:gd name="connsiteX25" fmla="*/ 451513 w 1841490"/>
                <a:gd name="connsiteY25" fmla="*/ 5512227 h 5961186"/>
                <a:gd name="connsiteX26" fmla="*/ 397788 w 1841490"/>
                <a:gd name="connsiteY26" fmla="*/ 5254696 h 5961186"/>
                <a:gd name="connsiteX27" fmla="*/ 379166 w 1841490"/>
                <a:gd name="connsiteY27" fmla="*/ 5176639 h 5961186"/>
                <a:gd name="connsiteX28" fmla="*/ 605033 w 1841490"/>
                <a:gd name="connsiteY28" fmla="*/ 5164829 h 5961186"/>
                <a:gd name="connsiteX29" fmla="*/ 626964 w 1841490"/>
                <a:gd name="connsiteY29" fmla="*/ 5157108 h 5961186"/>
                <a:gd name="connsiteX30" fmla="*/ 838239 w 1841490"/>
                <a:gd name="connsiteY30" fmla="*/ 1505803 h 5961186"/>
                <a:gd name="connsiteX31" fmla="*/ 909086 w 1841490"/>
                <a:gd name="connsiteY31" fmla="*/ 1524044 h 5961186"/>
                <a:gd name="connsiteX32" fmla="*/ 955804 w 1841490"/>
                <a:gd name="connsiteY32" fmla="*/ 1550258 h 5961186"/>
                <a:gd name="connsiteX33" fmla="*/ 946266 w 1841490"/>
                <a:gd name="connsiteY33" fmla="*/ 1570177 h 5961186"/>
                <a:gd name="connsiteX34" fmla="*/ 920441 w 1841490"/>
                <a:gd name="connsiteY34" fmla="*/ 1593146 h 5961186"/>
                <a:gd name="connsiteX35" fmla="*/ 854907 w 1841490"/>
                <a:gd name="connsiteY35" fmla="*/ 1635257 h 5961186"/>
                <a:gd name="connsiteX36" fmla="*/ 789177 w 1841490"/>
                <a:gd name="connsiteY36" fmla="*/ 1672566 h 5961186"/>
                <a:gd name="connsiteX37" fmla="*/ 769323 w 1841490"/>
                <a:gd name="connsiteY37" fmla="*/ 1669127 h 5961186"/>
                <a:gd name="connsiteX38" fmla="*/ 755308 w 1841490"/>
                <a:gd name="connsiteY38" fmla="*/ 1560574 h 5961186"/>
                <a:gd name="connsiteX39" fmla="*/ 768803 w 1841490"/>
                <a:gd name="connsiteY39" fmla="*/ 1529170 h 5961186"/>
                <a:gd name="connsiteX40" fmla="*/ 838239 w 1841490"/>
                <a:gd name="connsiteY40" fmla="*/ 1505803 h 5961186"/>
                <a:gd name="connsiteX41" fmla="*/ 21429 w 1841490"/>
                <a:gd name="connsiteY41" fmla="*/ 1392951 h 5961186"/>
                <a:gd name="connsiteX42" fmla="*/ 35144 w 1841490"/>
                <a:gd name="connsiteY42" fmla="*/ 1399853 h 5961186"/>
                <a:gd name="connsiteX43" fmla="*/ 69404 w 1841490"/>
                <a:gd name="connsiteY43" fmla="*/ 1423406 h 5961186"/>
                <a:gd name="connsiteX44" fmla="*/ 150315 w 1841490"/>
                <a:gd name="connsiteY44" fmla="*/ 1504123 h 5961186"/>
                <a:gd name="connsiteX45" fmla="*/ 138247 w 1841490"/>
                <a:gd name="connsiteY45" fmla="*/ 1526704 h 5961186"/>
                <a:gd name="connsiteX46" fmla="*/ 54545 w 1841490"/>
                <a:gd name="connsiteY46" fmla="*/ 1521318 h 5961186"/>
                <a:gd name="connsiteX47" fmla="*/ 3870 w 1841490"/>
                <a:gd name="connsiteY47" fmla="*/ 1424639 h 5961186"/>
                <a:gd name="connsiteX48" fmla="*/ 7373 w 1841490"/>
                <a:gd name="connsiteY48" fmla="*/ 1394663 h 5961186"/>
                <a:gd name="connsiteX49" fmla="*/ 21429 w 1841490"/>
                <a:gd name="connsiteY49" fmla="*/ 1392951 h 5961186"/>
                <a:gd name="connsiteX50" fmla="*/ 507187 w 1841490"/>
                <a:gd name="connsiteY50" fmla="*/ 599 h 5961186"/>
                <a:gd name="connsiteX51" fmla="*/ 643901 w 1841490"/>
                <a:gd name="connsiteY51" fmla="*/ 11954 h 5961186"/>
                <a:gd name="connsiteX52" fmla="*/ 822465 w 1841490"/>
                <a:gd name="connsiteY52" fmla="*/ 227632 h 5961186"/>
                <a:gd name="connsiteX53" fmla="*/ 817598 w 1841490"/>
                <a:gd name="connsiteY53" fmla="*/ 455056 h 5961186"/>
                <a:gd name="connsiteX54" fmla="*/ 762641 w 1841490"/>
                <a:gd name="connsiteY54" fmla="*/ 565686 h 5961186"/>
                <a:gd name="connsiteX55" fmla="*/ 744408 w 1841490"/>
                <a:gd name="connsiteY55" fmla="*/ 611170 h 5961186"/>
                <a:gd name="connsiteX56" fmla="*/ 745057 w 1841490"/>
                <a:gd name="connsiteY56" fmla="*/ 674109 h 5961186"/>
                <a:gd name="connsiteX57" fmla="*/ 618854 w 1841490"/>
                <a:gd name="connsiteY57" fmla="*/ 763198 h 5961186"/>
                <a:gd name="connsiteX58" fmla="*/ 596793 w 1841490"/>
                <a:gd name="connsiteY58" fmla="*/ 778510 h 5961186"/>
                <a:gd name="connsiteX59" fmla="*/ 532233 w 1841490"/>
                <a:gd name="connsiteY59" fmla="*/ 771892 h 5961186"/>
                <a:gd name="connsiteX60" fmla="*/ 409664 w 1841490"/>
                <a:gd name="connsiteY60" fmla="*/ 668724 h 5961186"/>
                <a:gd name="connsiteX61" fmla="*/ 415373 w 1841490"/>
                <a:gd name="connsiteY61" fmla="*/ 642576 h 5961186"/>
                <a:gd name="connsiteX62" fmla="*/ 395000 w 1841490"/>
                <a:gd name="connsiteY62" fmla="*/ 527534 h 5961186"/>
                <a:gd name="connsiteX63" fmla="*/ 358209 w 1841490"/>
                <a:gd name="connsiteY63" fmla="*/ 417942 h 5961186"/>
                <a:gd name="connsiteX64" fmla="*/ 327065 w 1841490"/>
                <a:gd name="connsiteY64" fmla="*/ 404445 h 5961186"/>
                <a:gd name="connsiteX65" fmla="*/ 291832 w 1841490"/>
                <a:gd name="connsiteY65" fmla="*/ 389457 h 5961186"/>
                <a:gd name="connsiteX66" fmla="*/ 291183 w 1841490"/>
                <a:gd name="connsiteY66" fmla="*/ 249174 h 5961186"/>
                <a:gd name="connsiteX67" fmla="*/ 333098 w 1841490"/>
                <a:gd name="connsiteY67" fmla="*/ 229190 h 5961186"/>
                <a:gd name="connsiteX68" fmla="*/ 397790 w 1841490"/>
                <a:gd name="connsiteY68" fmla="*/ 74633 h 5961186"/>
                <a:gd name="connsiteX69" fmla="*/ 507187 w 1841490"/>
                <a:gd name="connsiteY69" fmla="*/ 599 h 5961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841490" h="5961186">
                  <a:moveTo>
                    <a:pt x="1666170" y="5196429"/>
                  </a:moveTo>
                  <a:cubicBezTo>
                    <a:pt x="1670516" y="5235101"/>
                    <a:pt x="1675643" y="5273642"/>
                    <a:pt x="1679017" y="5312379"/>
                  </a:cubicBezTo>
                  <a:cubicBezTo>
                    <a:pt x="1683105" y="5359746"/>
                    <a:pt x="1659747" y="5404971"/>
                    <a:pt x="1689074" y="5444227"/>
                  </a:cubicBezTo>
                  <a:cubicBezTo>
                    <a:pt x="1700559" y="5459604"/>
                    <a:pt x="1708345" y="5478032"/>
                    <a:pt x="1706074" y="5497563"/>
                  </a:cubicBezTo>
                  <a:cubicBezTo>
                    <a:pt x="1696536" y="5581524"/>
                    <a:pt x="1768948" y="5656272"/>
                    <a:pt x="1793799" y="5732902"/>
                  </a:cubicBezTo>
                  <a:cubicBezTo>
                    <a:pt x="1809761" y="5782085"/>
                    <a:pt x="1825593" y="5831333"/>
                    <a:pt x="1841490" y="5880582"/>
                  </a:cubicBezTo>
                  <a:cubicBezTo>
                    <a:pt x="1831823" y="5931581"/>
                    <a:pt x="1794838" y="5947802"/>
                    <a:pt x="1749288" y="5954421"/>
                  </a:cubicBezTo>
                  <a:cubicBezTo>
                    <a:pt x="1714574" y="5959482"/>
                    <a:pt x="1712304" y="5962856"/>
                    <a:pt x="1677265" y="5960326"/>
                  </a:cubicBezTo>
                  <a:cubicBezTo>
                    <a:pt x="1609136" y="5955460"/>
                    <a:pt x="1573188" y="5920032"/>
                    <a:pt x="1564365" y="5852291"/>
                  </a:cubicBezTo>
                  <a:cubicBezTo>
                    <a:pt x="1558849" y="5809986"/>
                    <a:pt x="1546911" y="5768784"/>
                    <a:pt x="1539773" y="5726673"/>
                  </a:cubicBezTo>
                  <a:cubicBezTo>
                    <a:pt x="1530689" y="5673013"/>
                    <a:pt x="1533350" y="5619093"/>
                    <a:pt x="1533738" y="5565173"/>
                  </a:cubicBezTo>
                  <a:cubicBezTo>
                    <a:pt x="1533804" y="5554985"/>
                    <a:pt x="1535296" y="5545189"/>
                    <a:pt x="1527510" y="5537142"/>
                  </a:cubicBezTo>
                  <a:cubicBezTo>
                    <a:pt x="1525239" y="5443059"/>
                    <a:pt x="1491368" y="5357280"/>
                    <a:pt x="1457627" y="5271502"/>
                  </a:cubicBezTo>
                  <a:cubicBezTo>
                    <a:pt x="1453021" y="5259563"/>
                    <a:pt x="1446857" y="5248078"/>
                    <a:pt x="1447051" y="5234711"/>
                  </a:cubicBezTo>
                  <a:cubicBezTo>
                    <a:pt x="1509211" y="5244639"/>
                    <a:pt x="1571113" y="5244769"/>
                    <a:pt x="1632624" y="5229521"/>
                  </a:cubicBezTo>
                  <a:cubicBezTo>
                    <a:pt x="1658968" y="5222968"/>
                    <a:pt x="1643525" y="5210769"/>
                    <a:pt x="1666170" y="5196429"/>
                  </a:cubicBezTo>
                  <a:close/>
                  <a:moveTo>
                    <a:pt x="626964" y="5157108"/>
                  </a:moveTo>
                  <a:cubicBezTo>
                    <a:pt x="634036" y="5165868"/>
                    <a:pt x="631117" y="5176249"/>
                    <a:pt x="631117" y="5185917"/>
                  </a:cubicBezTo>
                  <a:cubicBezTo>
                    <a:pt x="631117" y="5246715"/>
                    <a:pt x="631765" y="5307513"/>
                    <a:pt x="630338" y="5368245"/>
                  </a:cubicBezTo>
                  <a:cubicBezTo>
                    <a:pt x="629170" y="5420608"/>
                    <a:pt x="634102" y="5471219"/>
                    <a:pt x="661159" y="5517482"/>
                  </a:cubicBezTo>
                  <a:cubicBezTo>
                    <a:pt x="650452" y="5533444"/>
                    <a:pt x="656098" y="5550314"/>
                    <a:pt x="659797" y="5566405"/>
                  </a:cubicBezTo>
                  <a:cubicBezTo>
                    <a:pt x="681598" y="5662306"/>
                    <a:pt x="671865" y="5759310"/>
                    <a:pt x="670502" y="5855989"/>
                  </a:cubicBezTo>
                  <a:cubicBezTo>
                    <a:pt x="669918" y="5895440"/>
                    <a:pt x="647857" y="5923146"/>
                    <a:pt x="608147" y="5929245"/>
                  </a:cubicBezTo>
                  <a:cubicBezTo>
                    <a:pt x="534113" y="5940664"/>
                    <a:pt x="518021" y="5949684"/>
                    <a:pt x="446777" y="5914581"/>
                  </a:cubicBezTo>
                  <a:cubicBezTo>
                    <a:pt x="473510" y="5831397"/>
                    <a:pt x="475067" y="5746333"/>
                    <a:pt x="464166" y="5660685"/>
                  </a:cubicBezTo>
                  <a:cubicBezTo>
                    <a:pt x="457873" y="5611306"/>
                    <a:pt x="445284" y="5561799"/>
                    <a:pt x="451513" y="5512227"/>
                  </a:cubicBezTo>
                  <a:cubicBezTo>
                    <a:pt x="463063" y="5419505"/>
                    <a:pt x="421731" y="5339241"/>
                    <a:pt x="397788" y="5254696"/>
                  </a:cubicBezTo>
                  <a:cubicBezTo>
                    <a:pt x="390457" y="5229066"/>
                    <a:pt x="378647" y="5204279"/>
                    <a:pt x="379166" y="5176639"/>
                  </a:cubicBezTo>
                  <a:cubicBezTo>
                    <a:pt x="473964" y="5173394"/>
                    <a:pt x="510495" y="5173265"/>
                    <a:pt x="605033" y="5164829"/>
                  </a:cubicBezTo>
                  <a:cubicBezTo>
                    <a:pt x="613208" y="5164115"/>
                    <a:pt x="620865" y="5163207"/>
                    <a:pt x="626964" y="5157108"/>
                  </a:cubicBezTo>
                  <a:close/>
                  <a:moveTo>
                    <a:pt x="838239" y="1505803"/>
                  </a:moveTo>
                  <a:cubicBezTo>
                    <a:pt x="861574" y="1504529"/>
                    <a:pt x="885144" y="1510191"/>
                    <a:pt x="909086" y="1524044"/>
                  </a:cubicBezTo>
                  <a:cubicBezTo>
                    <a:pt x="924594" y="1532998"/>
                    <a:pt x="940296" y="1541498"/>
                    <a:pt x="955804" y="1550258"/>
                  </a:cubicBezTo>
                  <a:cubicBezTo>
                    <a:pt x="962682" y="1561742"/>
                    <a:pt x="954311" y="1565764"/>
                    <a:pt x="946266" y="1570177"/>
                  </a:cubicBezTo>
                  <a:cubicBezTo>
                    <a:pt x="936014" y="1575887"/>
                    <a:pt x="925372" y="1581337"/>
                    <a:pt x="920441" y="1593146"/>
                  </a:cubicBezTo>
                  <a:cubicBezTo>
                    <a:pt x="898056" y="1606318"/>
                    <a:pt x="880731" y="1627470"/>
                    <a:pt x="854907" y="1635257"/>
                  </a:cubicBezTo>
                  <a:cubicBezTo>
                    <a:pt x="829212" y="1641031"/>
                    <a:pt x="811044" y="1660108"/>
                    <a:pt x="789177" y="1672566"/>
                  </a:cubicBezTo>
                  <a:cubicBezTo>
                    <a:pt x="781262" y="1677108"/>
                    <a:pt x="773216" y="1686321"/>
                    <a:pt x="769323" y="1669127"/>
                  </a:cubicBezTo>
                  <a:cubicBezTo>
                    <a:pt x="774514" y="1631688"/>
                    <a:pt x="762640" y="1596261"/>
                    <a:pt x="755308" y="1560574"/>
                  </a:cubicBezTo>
                  <a:cubicBezTo>
                    <a:pt x="752128" y="1544872"/>
                    <a:pt x="755956" y="1536955"/>
                    <a:pt x="768803" y="1529170"/>
                  </a:cubicBezTo>
                  <a:cubicBezTo>
                    <a:pt x="791805" y="1515284"/>
                    <a:pt x="814905" y="1507076"/>
                    <a:pt x="838239" y="1505803"/>
                  </a:cubicBezTo>
                  <a:close/>
                  <a:moveTo>
                    <a:pt x="21429" y="1392951"/>
                  </a:moveTo>
                  <a:cubicBezTo>
                    <a:pt x="26190" y="1394257"/>
                    <a:pt x="30894" y="1396998"/>
                    <a:pt x="35144" y="1399853"/>
                  </a:cubicBezTo>
                  <a:cubicBezTo>
                    <a:pt x="46694" y="1407574"/>
                    <a:pt x="58049" y="1415555"/>
                    <a:pt x="69404" y="1423406"/>
                  </a:cubicBezTo>
                  <a:cubicBezTo>
                    <a:pt x="103274" y="1443975"/>
                    <a:pt x="111384" y="1478170"/>
                    <a:pt x="150315" y="1504123"/>
                  </a:cubicBezTo>
                  <a:cubicBezTo>
                    <a:pt x="163293" y="1517101"/>
                    <a:pt x="176270" y="1523589"/>
                    <a:pt x="138247" y="1526704"/>
                  </a:cubicBezTo>
                  <a:cubicBezTo>
                    <a:pt x="137273" y="1526769"/>
                    <a:pt x="71414" y="1538772"/>
                    <a:pt x="54545" y="1521318"/>
                  </a:cubicBezTo>
                  <a:cubicBezTo>
                    <a:pt x="30277" y="1496142"/>
                    <a:pt x="18793" y="1458121"/>
                    <a:pt x="3870" y="1424639"/>
                  </a:cubicBezTo>
                  <a:cubicBezTo>
                    <a:pt x="41" y="1416074"/>
                    <a:pt x="-3787" y="1401864"/>
                    <a:pt x="7373" y="1394663"/>
                  </a:cubicBezTo>
                  <a:cubicBezTo>
                    <a:pt x="11850" y="1391775"/>
                    <a:pt x="16668" y="1391645"/>
                    <a:pt x="21429" y="1392951"/>
                  </a:cubicBezTo>
                  <a:close/>
                  <a:moveTo>
                    <a:pt x="507187" y="599"/>
                  </a:moveTo>
                  <a:cubicBezTo>
                    <a:pt x="553190" y="-440"/>
                    <a:pt x="599194" y="-1737"/>
                    <a:pt x="643901" y="11954"/>
                  </a:cubicBezTo>
                  <a:cubicBezTo>
                    <a:pt x="750572" y="44721"/>
                    <a:pt x="819221" y="109476"/>
                    <a:pt x="822465" y="227632"/>
                  </a:cubicBezTo>
                  <a:cubicBezTo>
                    <a:pt x="824542" y="303484"/>
                    <a:pt x="830446" y="379464"/>
                    <a:pt x="817598" y="455056"/>
                  </a:cubicBezTo>
                  <a:cubicBezTo>
                    <a:pt x="810396" y="497557"/>
                    <a:pt x="795083" y="535968"/>
                    <a:pt x="762641" y="565686"/>
                  </a:cubicBezTo>
                  <a:cubicBezTo>
                    <a:pt x="749016" y="578144"/>
                    <a:pt x="743695" y="592938"/>
                    <a:pt x="744408" y="611170"/>
                  </a:cubicBezTo>
                  <a:cubicBezTo>
                    <a:pt x="745251" y="632129"/>
                    <a:pt x="744927" y="653152"/>
                    <a:pt x="745057" y="674109"/>
                  </a:cubicBezTo>
                  <a:cubicBezTo>
                    <a:pt x="698339" y="697274"/>
                    <a:pt x="663431" y="737049"/>
                    <a:pt x="618854" y="763198"/>
                  </a:cubicBezTo>
                  <a:cubicBezTo>
                    <a:pt x="611134" y="767739"/>
                    <a:pt x="603995" y="773190"/>
                    <a:pt x="596793" y="778510"/>
                  </a:cubicBezTo>
                  <a:cubicBezTo>
                    <a:pt x="573046" y="796159"/>
                    <a:pt x="555721" y="792331"/>
                    <a:pt x="532233" y="771892"/>
                  </a:cubicBezTo>
                  <a:cubicBezTo>
                    <a:pt x="492068" y="736919"/>
                    <a:pt x="459886" y="691759"/>
                    <a:pt x="409664" y="668724"/>
                  </a:cubicBezTo>
                  <a:cubicBezTo>
                    <a:pt x="411546" y="659965"/>
                    <a:pt x="412713" y="651076"/>
                    <a:pt x="415373" y="642576"/>
                  </a:cubicBezTo>
                  <a:cubicBezTo>
                    <a:pt x="428546" y="600594"/>
                    <a:pt x="424328" y="562767"/>
                    <a:pt x="395000" y="527534"/>
                  </a:cubicBezTo>
                  <a:cubicBezTo>
                    <a:pt x="369110" y="496388"/>
                    <a:pt x="364309" y="456419"/>
                    <a:pt x="358209" y="417942"/>
                  </a:cubicBezTo>
                  <a:cubicBezTo>
                    <a:pt x="354446" y="394453"/>
                    <a:pt x="348606" y="386862"/>
                    <a:pt x="327065" y="404445"/>
                  </a:cubicBezTo>
                  <a:cubicBezTo>
                    <a:pt x="302473" y="424495"/>
                    <a:pt x="293519" y="421316"/>
                    <a:pt x="291832" y="389457"/>
                  </a:cubicBezTo>
                  <a:cubicBezTo>
                    <a:pt x="289366" y="342869"/>
                    <a:pt x="291183" y="296087"/>
                    <a:pt x="291183" y="249174"/>
                  </a:cubicBezTo>
                  <a:cubicBezTo>
                    <a:pt x="321809" y="261502"/>
                    <a:pt x="323365" y="261958"/>
                    <a:pt x="333098" y="229190"/>
                  </a:cubicBezTo>
                  <a:cubicBezTo>
                    <a:pt x="349126" y="175271"/>
                    <a:pt x="377481" y="126736"/>
                    <a:pt x="397790" y="74633"/>
                  </a:cubicBezTo>
                  <a:cubicBezTo>
                    <a:pt x="416736" y="26034"/>
                    <a:pt x="454630" y="1766"/>
                    <a:pt x="507187" y="599"/>
                  </a:cubicBezTo>
                  <a:close/>
                </a:path>
              </a:pathLst>
            </a:custGeom>
            <a:solidFill>
              <a:srgbClr val="D5A467"/>
            </a:solidFill>
            <a:ln w="64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C1A7ED2-FFC8-4861-B070-99A74C568784}"/>
                </a:ext>
              </a:extLst>
            </p:cNvPr>
            <p:cNvSpPr/>
            <p:nvPr/>
          </p:nvSpPr>
          <p:spPr>
            <a:xfrm>
              <a:off x="9887493" y="1423066"/>
              <a:ext cx="1343922" cy="1268604"/>
            </a:xfrm>
            <a:custGeom>
              <a:avLst/>
              <a:gdLst>
                <a:gd name="connsiteX0" fmla="*/ 966546 w 1343922"/>
                <a:gd name="connsiteY0" fmla="*/ 1191102 h 1268604"/>
                <a:gd name="connsiteX1" fmla="*/ 1035244 w 1343922"/>
                <a:gd name="connsiteY1" fmla="*/ 1202911 h 1268604"/>
                <a:gd name="connsiteX2" fmla="*/ 1044718 w 1343922"/>
                <a:gd name="connsiteY2" fmla="*/ 1215694 h 1268604"/>
                <a:gd name="connsiteX3" fmla="*/ 1023305 w 1343922"/>
                <a:gd name="connsiteY3" fmla="*/ 1229968 h 1268604"/>
                <a:gd name="connsiteX4" fmla="*/ 916958 w 1343922"/>
                <a:gd name="connsiteY4" fmla="*/ 1243270 h 1268604"/>
                <a:gd name="connsiteX5" fmla="*/ 715424 w 1343922"/>
                <a:gd name="connsiteY5" fmla="*/ 1264748 h 1268604"/>
                <a:gd name="connsiteX6" fmla="*/ 543672 w 1343922"/>
                <a:gd name="connsiteY6" fmla="*/ 1247488 h 1268604"/>
                <a:gd name="connsiteX7" fmla="*/ 643661 w 1343922"/>
                <a:gd name="connsiteY7" fmla="*/ 1255793 h 1268604"/>
                <a:gd name="connsiteX8" fmla="*/ 898336 w 1343922"/>
                <a:gd name="connsiteY8" fmla="*/ 1204404 h 1268604"/>
                <a:gd name="connsiteX9" fmla="*/ 966546 w 1343922"/>
                <a:gd name="connsiteY9" fmla="*/ 1191102 h 1268604"/>
                <a:gd name="connsiteX10" fmla="*/ 865620 w 1343922"/>
                <a:gd name="connsiteY10" fmla="*/ 829240 h 1268604"/>
                <a:gd name="connsiteX11" fmla="*/ 883479 w 1343922"/>
                <a:gd name="connsiteY11" fmla="*/ 829302 h 1268604"/>
                <a:gd name="connsiteX12" fmla="*/ 677014 w 1343922"/>
                <a:gd name="connsiteY12" fmla="*/ 945318 h 1268604"/>
                <a:gd name="connsiteX13" fmla="*/ 180510 w 1343922"/>
                <a:gd name="connsiteY13" fmla="*/ 1145619 h 1268604"/>
                <a:gd name="connsiteX14" fmla="*/ 377503 w 1343922"/>
                <a:gd name="connsiteY14" fmla="*/ 1038623 h 1268604"/>
                <a:gd name="connsiteX15" fmla="*/ 672407 w 1343922"/>
                <a:gd name="connsiteY15" fmla="*/ 917093 h 1268604"/>
                <a:gd name="connsiteX16" fmla="*/ 797895 w 1343922"/>
                <a:gd name="connsiteY16" fmla="*/ 863173 h 1268604"/>
                <a:gd name="connsiteX17" fmla="*/ 823785 w 1343922"/>
                <a:gd name="connsiteY17" fmla="*/ 855647 h 1268604"/>
                <a:gd name="connsiteX18" fmla="*/ 865620 w 1343922"/>
                <a:gd name="connsiteY18" fmla="*/ 829240 h 1268604"/>
                <a:gd name="connsiteX19" fmla="*/ 400210 w 1343922"/>
                <a:gd name="connsiteY19" fmla="*/ 554705 h 1268604"/>
                <a:gd name="connsiteX20" fmla="*/ 425256 w 1343922"/>
                <a:gd name="connsiteY20" fmla="*/ 565801 h 1268604"/>
                <a:gd name="connsiteX21" fmla="*/ 476646 w 1343922"/>
                <a:gd name="connsiteY21" fmla="*/ 652488 h 1268604"/>
                <a:gd name="connsiteX22" fmla="*/ 493061 w 1343922"/>
                <a:gd name="connsiteY22" fmla="*/ 682141 h 1268604"/>
                <a:gd name="connsiteX23" fmla="*/ 509477 w 1343922"/>
                <a:gd name="connsiteY23" fmla="*/ 648075 h 1268604"/>
                <a:gd name="connsiteX24" fmla="*/ 521676 w 1343922"/>
                <a:gd name="connsiteY24" fmla="*/ 633346 h 1268604"/>
                <a:gd name="connsiteX25" fmla="*/ 528359 w 1343922"/>
                <a:gd name="connsiteY25" fmla="*/ 650671 h 1268604"/>
                <a:gd name="connsiteX26" fmla="*/ 527061 w 1343922"/>
                <a:gd name="connsiteY26" fmla="*/ 701541 h 1268604"/>
                <a:gd name="connsiteX27" fmla="*/ 528294 w 1343922"/>
                <a:gd name="connsiteY27" fmla="*/ 721461 h 1268604"/>
                <a:gd name="connsiteX28" fmla="*/ 507790 w 1343922"/>
                <a:gd name="connsiteY28" fmla="*/ 761041 h 1268604"/>
                <a:gd name="connsiteX29" fmla="*/ 434080 w 1343922"/>
                <a:gd name="connsiteY29" fmla="*/ 752736 h 1268604"/>
                <a:gd name="connsiteX30" fmla="*/ 378019 w 1343922"/>
                <a:gd name="connsiteY30" fmla="*/ 732751 h 1268604"/>
                <a:gd name="connsiteX31" fmla="*/ 318390 w 1343922"/>
                <a:gd name="connsiteY31" fmla="*/ 627182 h 1268604"/>
                <a:gd name="connsiteX32" fmla="*/ 342527 w 1343922"/>
                <a:gd name="connsiteY32" fmla="*/ 620759 h 1268604"/>
                <a:gd name="connsiteX33" fmla="*/ 390996 w 1343922"/>
                <a:gd name="connsiteY33" fmla="*/ 669682 h 1268604"/>
                <a:gd name="connsiteX34" fmla="*/ 423699 w 1343922"/>
                <a:gd name="connsiteY34" fmla="*/ 695118 h 1268604"/>
                <a:gd name="connsiteX35" fmla="*/ 403584 w 1343922"/>
                <a:gd name="connsiteY35" fmla="*/ 621148 h 1268604"/>
                <a:gd name="connsiteX36" fmla="*/ 392748 w 1343922"/>
                <a:gd name="connsiteY36" fmla="*/ 583969 h 1268604"/>
                <a:gd name="connsiteX37" fmla="*/ 400210 w 1343922"/>
                <a:gd name="connsiteY37" fmla="*/ 554705 h 1268604"/>
                <a:gd name="connsiteX38" fmla="*/ 1232365 w 1343922"/>
                <a:gd name="connsiteY38" fmla="*/ 124386 h 1268604"/>
                <a:gd name="connsiteX39" fmla="*/ 1242423 w 1343922"/>
                <a:gd name="connsiteY39" fmla="*/ 143722 h 1268604"/>
                <a:gd name="connsiteX40" fmla="*/ 1174943 w 1343922"/>
                <a:gd name="connsiteY40" fmla="*/ 328256 h 1268604"/>
                <a:gd name="connsiteX41" fmla="*/ 1096885 w 1343922"/>
                <a:gd name="connsiteY41" fmla="*/ 458741 h 1268604"/>
                <a:gd name="connsiteX42" fmla="*/ 1082545 w 1343922"/>
                <a:gd name="connsiteY42" fmla="*/ 541016 h 1268604"/>
                <a:gd name="connsiteX43" fmla="*/ 1152038 w 1343922"/>
                <a:gd name="connsiteY43" fmla="*/ 442844 h 1268604"/>
                <a:gd name="connsiteX44" fmla="*/ 1249106 w 1343922"/>
                <a:gd name="connsiteY44" fmla="*/ 281084 h 1268604"/>
                <a:gd name="connsiteX45" fmla="*/ 1275385 w 1343922"/>
                <a:gd name="connsiteY45" fmla="*/ 261683 h 1268604"/>
                <a:gd name="connsiteX46" fmla="*/ 1278305 w 1343922"/>
                <a:gd name="connsiteY46" fmla="*/ 296203 h 1268604"/>
                <a:gd name="connsiteX47" fmla="*/ 1204206 w 1343922"/>
                <a:gd name="connsiteY47" fmla="*/ 456989 h 1268604"/>
                <a:gd name="connsiteX48" fmla="*/ 1261953 w 1343922"/>
                <a:gd name="connsiteY48" fmla="*/ 397424 h 1268604"/>
                <a:gd name="connsiteX49" fmla="*/ 1313408 w 1343922"/>
                <a:gd name="connsiteY49" fmla="*/ 347137 h 1268604"/>
                <a:gd name="connsiteX50" fmla="*/ 1339297 w 1343922"/>
                <a:gd name="connsiteY50" fmla="*/ 341233 h 1268604"/>
                <a:gd name="connsiteX51" fmla="*/ 1336247 w 1343922"/>
                <a:gd name="connsiteY51" fmla="*/ 368355 h 1268604"/>
                <a:gd name="connsiteX52" fmla="*/ 1314641 w 1343922"/>
                <a:gd name="connsiteY52" fmla="*/ 393141 h 1268604"/>
                <a:gd name="connsiteX53" fmla="*/ 1149054 w 1343922"/>
                <a:gd name="connsiteY53" fmla="*/ 558405 h 1268604"/>
                <a:gd name="connsiteX54" fmla="*/ 1031351 w 1343922"/>
                <a:gd name="connsiteY54" fmla="*/ 738073 h 1268604"/>
                <a:gd name="connsiteX55" fmla="*/ 948946 w 1343922"/>
                <a:gd name="connsiteY55" fmla="*/ 787191 h 1268604"/>
                <a:gd name="connsiteX56" fmla="*/ 1005785 w 1343922"/>
                <a:gd name="connsiteY56" fmla="*/ 722500 h 1268604"/>
                <a:gd name="connsiteX57" fmla="*/ 1035179 w 1343922"/>
                <a:gd name="connsiteY57" fmla="*/ 601748 h 1268604"/>
                <a:gd name="connsiteX58" fmla="*/ 1064961 w 1343922"/>
                <a:gd name="connsiteY58" fmla="*/ 519668 h 1268604"/>
                <a:gd name="connsiteX59" fmla="*/ 1109992 w 1343922"/>
                <a:gd name="connsiteY59" fmla="*/ 393531 h 1268604"/>
                <a:gd name="connsiteX60" fmla="*/ 1201026 w 1343922"/>
                <a:gd name="connsiteY60" fmla="*/ 159619 h 1268604"/>
                <a:gd name="connsiteX61" fmla="*/ 1213549 w 1343922"/>
                <a:gd name="connsiteY61" fmla="*/ 135741 h 1268604"/>
                <a:gd name="connsiteX62" fmla="*/ 1232365 w 1343922"/>
                <a:gd name="connsiteY62" fmla="*/ 124386 h 1268604"/>
                <a:gd name="connsiteX63" fmla="*/ 45612 w 1343922"/>
                <a:gd name="connsiteY63" fmla="*/ 93241 h 1268604"/>
                <a:gd name="connsiteX64" fmla="*/ 78249 w 1343922"/>
                <a:gd name="connsiteY64" fmla="*/ 149951 h 1268604"/>
                <a:gd name="connsiteX65" fmla="*/ 79028 w 1343922"/>
                <a:gd name="connsiteY65" fmla="*/ 354016 h 1268604"/>
                <a:gd name="connsiteX66" fmla="*/ 125809 w 1343922"/>
                <a:gd name="connsiteY66" fmla="*/ 602202 h 1268604"/>
                <a:gd name="connsiteX67" fmla="*/ 203218 w 1343922"/>
                <a:gd name="connsiteY67" fmla="*/ 686683 h 1268604"/>
                <a:gd name="connsiteX68" fmla="*/ 217818 w 1343922"/>
                <a:gd name="connsiteY68" fmla="*/ 711145 h 1268604"/>
                <a:gd name="connsiteX69" fmla="*/ 192707 w 1343922"/>
                <a:gd name="connsiteY69" fmla="*/ 707381 h 1268604"/>
                <a:gd name="connsiteX70" fmla="*/ 107512 w 1343922"/>
                <a:gd name="connsiteY70" fmla="*/ 620240 h 1268604"/>
                <a:gd name="connsiteX71" fmla="*/ 67673 w 1343922"/>
                <a:gd name="connsiteY71" fmla="*/ 495790 h 1268604"/>
                <a:gd name="connsiteX72" fmla="*/ 55344 w 1343922"/>
                <a:gd name="connsiteY72" fmla="*/ 311061 h 1268604"/>
                <a:gd name="connsiteX73" fmla="*/ 10767 w 1343922"/>
                <a:gd name="connsiteY73" fmla="*/ 173115 h 1268604"/>
                <a:gd name="connsiteX74" fmla="*/ 5188 w 1343922"/>
                <a:gd name="connsiteY74" fmla="*/ 141191 h 1268604"/>
                <a:gd name="connsiteX75" fmla="*/ 35100 w 1343922"/>
                <a:gd name="connsiteY75" fmla="*/ 146512 h 1268604"/>
                <a:gd name="connsiteX76" fmla="*/ 57161 w 1343922"/>
                <a:gd name="connsiteY76" fmla="*/ 159165 h 1268604"/>
                <a:gd name="connsiteX77" fmla="*/ 45612 w 1343922"/>
                <a:gd name="connsiteY77" fmla="*/ 93241 h 1268604"/>
                <a:gd name="connsiteX78" fmla="*/ 616473 w 1343922"/>
                <a:gd name="connsiteY78" fmla="*/ 14340 h 1268604"/>
                <a:gd name="connsiteX79" fmla="*/ 749423 w 1343922"/>
                <a:gd name="connsiteY79" fmla="*/ 88569 h 1268604"/>
                <a:gd name="connsiteX80" fmla="*/ 747995 w 1343922"/>
                <a:gd name="connsiteY80" fmla="*/ 152741 h 1268604"/>
                <a:gd name="connsiteX81" fmla="*/ 721392 w 1343922"/>
                <a:gd name="connsiteY81" fmla="*/ 160592 h 1268604"/>
                <a:gd name="connsiteX82" fmla="*/ 673247 w 1343922"/>
                <a:gd name="connsiteY82" fmla="*/ 97264 h 1268604"/>
                <a:gd name="connsiteX83" fmla="*/ 622313 w 1343922"/>
                <a:gd name="connsiteY83" fmla="*/ 24852 h 1268604"/>
                <a:gd name="connsiteX84" fmla="*/ 616473 w 1343922"/>
                <a:gd name="connsiteY84" fmla="*/ 14340 h 1268604"/>
                <a:gd name="connsiteX85" fmla="*/ 570858 w 1343922"/>
                <a:gd name="connsiteY85" fmla="*/ 0 h 1268604"/>
                <a:gd name="connsiteX86" fmla="*/ 575724 w 1343922"/>
                <a:gd name="connsiteY86" fmla="*/ 8695 h 1268604"/>
                <a:gd name="connsiteX87" fmla="*/ 547825 w 1343922"/>
                <a:gd name="connsiteY87" fmla="*/ 175386 h 1268604"/>
                <a:gd name="connsiteX88" fmla="*/ 522519 w 1343922"/>
                <a:gd name="connsiteY88" fmla="*/ 577545 h 1268604"/>
                <a:gd name="connsiteX89" fmla="*/ 517717 w 1343922"/>
                <a:gd name="connsiteY89" fmla="*/ 587408 h 1268604"/>
                <a:gd name="connsiteX90" fmla="*/ 498835 w 1343922"/>
                <a:gd name="connsiteY90" fmla="*/ 535045 h 1268604"/>
                <a:gd name="connsiteX91" fmla="*/ 514538 w 1343922"/>
                <a:gd name="connsiteY91" fmla="*/ 330007 h 1268604"/>
                <a:gd name="connsiteX92" fmla="*/ 513889 w 1343922"/>
                <a:gd name="connsiteY92" fmla="*/ 291465 h 1268604"/>
                <a:gd name="connsiteX93" fmla="*/ 517783 w 1343922"/>
                <a:gd name="connsiteY93" fmla="*/ 226970 h 1268604"/>
                <a:gd name="connsiteX94" fmla="*/ 502729 w 1343922"/>
                <a:gd name="connsiteY94" fmla="*/ 162602 h 1268604"/>
                <a:gd name="connsiteX95" fmla="*/ 490660 w 1343922"/>
                <a:gd name="connsiteY95" fmla="*/ 149366 h 1268604"/>
                <a:gd name="connsiteX96" fmla="*/ 441217 w 1343922"/>
                <a:gd name="connsiteY96" fmla="*/ 155725 h 1268604"/>
                <a:gd name="connsiteX97" fmla="*/ 432458 w 1343922"/>
                <a:gd name="connsiteY97" fmla="*/ 170389 h 1268604"/>
                <a:gd name="connsiteX98" fmla="*/ 423374 w 1343922"/>
                <a:gd name="connsiteY98" fmla="*/ 164160 h 1268604"/>
                <a:gd name="connsiteX99" fmla="*/ 570858 w 1343922"/>
                <a:gd name="connsiteY99" fmla="*/ 0 h 126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343922" h="1268604">
                  <a:moveTo>
                    <a:pt x="966546" y="1191102"/>
                  </a:moveTo>
                  <a:cubicBezTo>
                    <a:pt x="989434" y="1192951"/>
                    <a:pt x="1012404" y="1198985"/>
                    <a:pt x="1035244" y="1202911"/>
                  </a:cubicBezTo>
                  <a:cubicBezTo>
                    <a:pt x="1041473" y="1204014"/>
                    <a:pt x="1046859" y="1208751"/>
                    <a:pt x="1044718" y="1215694"/>
                  </a:cubicBezTo>
                  <a:cubicBezTo>
                    <a:pt x="1041667" y="1225492"/>
                    <a:pt x="1031740" y="1228736"/>
                    <a:pt x="1023305" y="1229968"/>
                  </a:cubicBezTo>
                  <a:cubicBezTo>
                    <a:pt x="987942" y="1235160"/>
                    <a:pt x="952515" y="1240610"/>
                    <a:pt x="916958" y="1243270"/>
                  </a:cubicBezTo>
                  <a:cubicBezTo>
                    <a:pt x="849542" y="1248267"/>
                    <a:pt x="782580" y="1257156"/>
                    <a:pt x="715424" y="1264748"/>
                  </a:cubicBezTo>
                  <a:cubicBezTo>
                    <a:pt x="657351" y="1271301"/>
                    <a:pt x="599149" y="1271819"/>
                    <a:pt x="543672" y="1247488"/>
                  </a:cubicBezTo>
                  <a:cubicBezTo>
                    <a:pt x="577867" y="1241454"/>
                    <a:pt x="609531" y="1257999"/>
                    <a:pt x="643661" y="1255793"/>
                  </a:cubicBezTo>
                  <a:cubicBezTo>
                    <a:pt x="730996" y="1250148"/>
                    <a:pt x="818916" y="1249564"/>
                    <a:pt x="898336" y="1204404"/>
                  </a:cubicBezTo>
                  <a:cubicBezTo>
                    <a:pt x="920851" y="1191588"/>
                    <a:pt x="943658" y="1189252"/>
                    <a:pt x="966546" y="1191102"/>
                  </a:cubicBezTo>
                  <a:close/>
                  <a:moveTo>
                    <a:pt x="865620" y="829240"/>
                  </a:moveTo>
                  <a:cubicBezTo>
                    <a:pt x="871029" y="828045"/>
                    <a:pt x="876909" y="827907"/>
                    <a:pt x="883479" y="829302"/>
                  </a:cubicBezTo>
                  <a:cubicBezTo>
                    <a:pt x="817361" y="872646"/>
                    <a:pt x="769345" y="905802"/>
                    <a:pt x="677014" y="945318"/>
                  </a:cubicBezTo>
                  <a:cubicBezTo>
                    <a:pt x="574689" y="990089"/>
                    <a:pt x="192903" y="1146852"/>
                    <a:pt x="180510" y="1145619"/>
                  </a:cubicBezTo>
                  <a:cubicBezTo>
                    <a:pt x="181743" y="1136081"/>
                    <a:pt x="314562" y="1063864"/>
                    <a:pt x="377503" y="1038623"/>
                  </a:cubicBezTo>
                  <a:cubicBezTo>
                    <a:pt x="476128" y="998978"/>
                    <a:pt x="574754" y="959138"/>
                    <a:pt x="672407" y="917093"/>
                  </a:cubicBezTo>
                  <a:cubicBezTo>
                    <a:pt x="714128" y="899054"/>
                    <a:pt x="752864" y="873815"/>
                    <a:pt x="797895" y="863173"/>
                  </a:cubicBezTo>
                  <a:cubicBezTo>
                    <a:pt x="811197" y="877058"/>
                    <a:pt x="816388" y="860902"/>
                    <a:pt x="823785" y="855647"/>
                  </a:cubicBezTo>
                  <a:cubicBezTo>
                    <a:pt x="837411" y="845914"/>
                    <a:pt x="849393" y="832823"/>
                    <a:pt x="865620" y="829240"/>
                  </a:cubicBezTo>
                  <a:close/>
                  <a:moveTo>
                    <a:pt x="400210" y="554705"/>
                  </a:moveTo>
                  <a:cubicBezTo>
                    <a:pt x="411825" y="548671"/>
                    <a:pt x="418637" y="558858"/>
                    <a:pt x="425256" y="565801"/>
                  </a:cubicBezTo>
                  <a:cubicBezTo>
                    <a:pt x="449005" y="590717"/>
                    <a:pt x="465095" y="620174"/>
                    <a:pt x="476646" y="652488"/>
                  </a:cubicBezTo>
                  <a:cubicBezTo>
                    <a:pt x="479955" y="661442"/>
                    <a:pt x="480668" y="672148"/>
                    <a:pt x="493061" y="682141"/>
                  </a:cubicBezTo>
                  <a:cubicBezTo>
                    <a:pt x="499290" y="669293"/>
                    <a:pt x="504741" y="658847"/>
                    <a:pt x="509477" y="648075"/>
                  </a:cubicBezTo>
                  <a:cubicBezTo>
                    <a:pt x="512267" y="641716"/>
                    <a:pt x="513370" y="632373"/>
                    <a:pt x="521676" y="633346"/>
                  </a:cubicBezTo>
                  <a:cubicBezTo>
                    <a:pt x="531084" y="634449"/>
                    <a:pt x="528359" y="644182"/>
                    <a:pt x="528359" y="650671"/>
                  </a:cubicBezTo>
                  <a:cubicBezTo>
                    <a:pt x="528359" y="667606"/>
                    <a:pt x="527970" y="684606"/>
                    <a:pt x="527061" y="701541"/>
                  </a:cubicBezTo>
                  <a:cubicBezTo>
                    <a:pt x="526672" y="708290"/>
                    <a:pt x="523882" y="714259"/>
                    <a:pt x="528294" y="721461"/>
                  </a:cubicBezTo>
                  <a:cubicBezTo>
                    <a:pt x="541725" y="743393"/>
                    <a:pt x="534653" y="757083"/>
                    <a:pt x="507790" y="761041"/>
                  </a:cubicBezTo>
                  <a:cubicBezTo>
                    <a:pt x="482680" y="764740"/>
                    <a:pt x="458153" y="758056"/>
                    <a:pt x="434080" y="752736"/>
                  </a:cubicBezTo>
                  <a:cubicBezTo>
                    <a:pt x="414875" y="748454"/>
                    <a:pt x="396576" y="739823"/>
                    <a:pt x="378019" y="732751"/>
                  </a:cubicBezTo>
                  <a:cubicBezTo>
                    <a:pt x="337142" y="717113"/>
                    <a:pt x="310993" y="670136"/>
                    <a:pt x="318390" y="627182"/>
                  </a:cubicBezTo>
                  <a:cubicBezTo>
                    <a:pt x="321958" y="606419"/>
                    <a:pt x="332081" y="610766"/>
                    <a:pt x="342527" y="620759"/>
                  </a:cubicBezTo>
                  <a:cubicBezTo>
                    <a:pt x="359137" y="636591"/>
                    <a:pt x="374516" y="653721"/>
                    <a:pt x="390996" y="669682"/>
                  </a:cubicBezTo>
                  <a:cubicBezTo>
                    <a:pt x="400081" y="678442"/>
                    <a:pt x="407283" y="689862"/>
                    <a:pt x="423699" y="695118"/>
                  </a:cubicBezTo>
                  <a:cubicBezTo>
                    <a:pt x="421817" y="667801"/>
                    <a:pt x="409035" y="645350"/>
                    <a:pt x="403584" y="621148"/>
                  </a:cubicBezTo>
                  <a:cubicBezTo>
                    <a:pt x="400729" y="608560"/>
                    <a:pt x="395733" y="596491"/>
                    <a:pt x="392748" y="583969"/>
                  </a:cubicBezTo>
                  <a:cubicBezTo>
                    <a:pt x="390153" y="573197"/>
                    <a:pt x="387947" y="561064"/>
                    <a:pt x="400210" y="554705"/>
                  </a:cubicBezTo>
                  <a:close/>
                  <a:moveTo>
                    <a:pt x="1232365" y="124386"/>
                  </a:moveTo>
                  <a:cubicBezTo>
                    <a:pt x="1242358" y="127176"/>
                    <a:pt x="1242164" y="135546"/>
                    <a:pt x="1242423" y="143722"/>
                  </a:cubicBezTo>
                  <a:cubicBezTo>
                    <a:pt x="1244695" y="214317"/>
                    <a:pt x="1214262" y="272714"/>
                    <a:pt x="1174943" y="328256"/>
                  </a:cubicBezTo>
                  <a:cubicBezTo>
                    <a:pt x="1145614" y="369652"/>
                    <a:pt x="1114988" y="410336"/>
                    <a:pt x="1096885" y="458741"/>
                  </a:cubicBezTo>
                  <a:cubicBezTo>
                    <a:pt x="1086957" y="485279"/>
                    <a:pt x="1084817" y="512530"/>
                    <a:pt x="1082545" y="541016"/>
                  </a:cubicBezTo>
                  <a:cubicBezTo>
                    <a:pt x="1112262" y="512466"/>
                    <a:pt x="1133156" y="478012"/>
                    <a:pt x="1152038" y="442844"/>
                  </a:cubicBezTo>
                  <a:cubicBezTo>
                    <a:pt x="1181820" y="387302"/>
                    <a:pt x="1213224" y="332862"/>
                    <a:pt x="1249106" y="281084"/>
                  </a:cubicBezTo>
                  <a:cubicBezTo>
                    <a:pt x="1255530" y="271741"/>
                    <a:pt x="1262148" y="255844"/>
                    <a:pt x="1275385" y="261683"/>
                  </a:cubicBezTo>
                  <a:cubicBezTo>
                    <a:pt x="1291347" y="268756"/>
                    <a:pt x="1282003" y="284394"/>
                    <a:pt x="1278305" y="296203"/>
                  </a:cubicBezTo>
                  <a:cubicBezTo>
                    <a:pt x="1260786" y="352848"/>
                    <a:pt x="1226008" y="401187"/>
                    <a:pt x="1204206" y="456989"/>
                  </a:cubicBezTo>
                  <a:cubicBezTo>
                    <a:pt x="1222568" y="436161"/>
                    <a:pt x="1242423" y="416954"/>
                    <a:pt x="1261953" y="397424"/>
                  </a:cubicBezTo>
                  <a:cubicBezTo>
                    <a:pt x="1278953" y="380489"/>
                    <a:pt x="1295629" y="363164"/>
                    <a:pt x="1313408" y="347137"/>
                  </a:cubicBezTo>
                  <a:cubicBezTo>
                    <a:pt x="1320156" y="341103"/>
                    <a:pt x="1329045" y="331371"/>
                    <a:pt x="1339297" y="341233"/>
                  </a:cubicBezTo>
                  <a:cubicBezTo>
                    <a:pt x="1348900" y="350447"/>
                    <a:pt x="1341373" y="360440"/>
                    <a:pt x="1336247" y="368355"/>
                  </a:cubicBezTo>
                  <a:cubicBezTo>
                    <a:pt x="1330343" y="377439"/>
                    <a:pt x="1322426" y="385355"/>
                    <a:pt x="1314641" y="393141"/>
                  </a:cubicBezTo>
                  <a:cubicBezTo>
                    <a:pt x="1259487" y="448294"/>
                    <a:pt x="1203621" y="502733"/>
                    <a:pt x="1149054" y="558405"/>
                  </a:cubicBezTo>
                  <a:cubicBezTo>
                    <a:pt x="1098118" y="610312"/>
                    <a:pt x="1049324" y="662286"/>
                    <a:pt x="1031351" y="738073"/>
                  </a:cubicBezTo>
                  <a:cubicBezTo>
                    <a:pt x="1023371" y="771812"/>
                    <a:pt x="982427" y="780248"/>
                    <a:pt x="948946" y="787191"/>
                  </a:cubicBezTo>
                  <a:cubicBezTo>
                    <a:pt x="983465" y="750011"/>
                    <a:pt x="1010523" y="739629"/>
                    <a:pt x="1005785" y="722500"/>
                  </a:cubicBezTo>
                  <a:cubicBezTo>
                    <a:pt x="993069" y="676496"/>
                    <a:pt x="1009809" y="637500"/>
                    <a:pt x="1035179" y="601748"/>
                  </a:cubicBezTo>
                  <a:cubicBezTo>
                    <a:pt x="1053022" y="576638"/>
                    <a:pt x="1063988" y="551332"/>
                    <a:pt x="1064961" y="519668"/>
                  </a:cubicBezTo>
                  <a:cubicBezTo>
                    <a:pt x="1066454" y="473534"/>
                    <a:pt x="1097793" y="436615"/>
                    <a:pt x="1109992" y="393531"/>
                  </a:cubicBezTo>
                  <a:cubicBezTo>
                    <a:pt x="1132961" y="312684"/>
                    <a:pt x="1166053" y="235794"/>
                    <a:pt x="1201026" y="159619"/>
                  </a:cubicBezTo>
                  <a:cubicBezTo>
                    <a:pt x="1204789" y="151443"/>
                    <a:pt x="1208813" y="143332"/>
                    <a:pt x="1213549" y="135741"/>
                  </a:cubicBezTo>
                  <a:cubicBezTo>
                    <a:pt x="1217702" y="129058"/>
                    <a:pt x="1222374" y="121661"/>
                    <a:pt x="1232365" y="124386"/>
                  </a:cubicBezTo>
                  <a:close/>
                  <a:moveTo>
                    <a:pt x="45612" y="93241"/>
                  </a:moveTo>
                  <a:cubicBezTo>
                    <a:pt x="75329" y="101870"/>
                    <a:pt x="77989" y="126073"/>
                    <a:pt x="78249" y="149951"/>
                  </a:cubicBezTo>
                  <a:cubicBezTo>
                    <a:pt x="79028" y="217951"/>
                    <a:pt x="77275" y="286016"/>
                    <a:pt x="79028" y="354016"/>
                  </a:cubicBezTo>
                  <a:cubicBezTo>
                    <a:pt x="81234" y="439081"/>
                    <a:pt x="92135" y="522588"/>
                    <a:pt x="125809" y="602202"/>
                  </a:cubicBezTo>
                  <a:cubicBezTo>
                    <a:pt x="141966" y="640420"/>
                    <a:pt x="171878" y="663584"/>
                    <a:pt x="203218" y="686683"/>
                  </a:cubicBezTo>
                  <a:cubicBezTo>
                    <a:pt x="209512" y="691290"/>
                    <a:pt x="230795" y="698167"/>
                    <a:pt x="217818" y="711145"/>
                  </a:cubicBezTo>
                  <a:cubicBezTo>
                    <a:pt x="209252" y="719709"/>
                    <a:pt x="201401" y="711405"/>
                    <a:pt x="192707" y="707381"/>
                  </a:cubicBezTo>
                  <a:cubicBezTo>
                    <a:pt x="172398" y="698103"/>
                    <a:pt x="126978" y="659171"/>
                    <a:pt x="107512" y="620240"/>
                  </a:cubicBezTo>
                  <a:cubicBezTo>
                    <a:pt x="88046" y="587797"/>
                    <a:pt x="76497" y="536603"/>
                    <a:pt x="67673" y="495790"/>
                  </a:cubicBezTo>
                  <a:cubicBezTo>
                    <a:pt x="54501" y="434928"/>
                    <a:pt x="53982" y="372962"/>
                    <a:pt x="55344" y="311061"/>
                  </a:cubicBezTo>
                  <a:cubicBezTo>
                    <a:pt x="56513" y="259672"/>
                    <a:pt x="50413" y="211463"/>
                    <a:pt x="10767" y="173115"/>
                  </a:cubicBezTo>
                  <a:cubicBezTo>
                    <a:pt x="2722" y="165328"/>
                    <a:pt x="-5713" y="151962"/>
                    <a:pt x="5188" y="141191"/>
                  </a:cubicBezTo>
                  <a:cubicBezTo>
                    <a:pt x="14791" y="131783"/>
                    <a:pt x="25627" y="141711"/>
                    <a:pt x="35100" y="146512"/>
                  </a:cubicBezTo>
                  <a:cubicBezTo>
                    <a:pt x="42042" y="150015"/>
                    <a:pt x="45936" y="158515"/>
                    <a:pt x="57161" y="159165"/>
                  </a:cubicBezTo>
                  <a:cubicBezTo>
                    <a:pt x="58134" y="136519"/>
                    <a:pt x="35684" y="118092"/>
                    <a:pt x="45612" y="93241"/>
                  </a:cubicBezTo>
                  <a:close/>
                  <a:moveTo>
                    <a:pt x="616473" y="14340"/>
                  </a:moveTo>
                  <a:cubicBezTo>
                    <a:pt x="673507" y="16222"/>
                    <a:pt x="712957" y="52038"/>
                    <a:pt x="749423" y="88569"/>
                  </a:cubicBezTo>
                  <a:cubicBezTo>
                    <a:pt x="765449" y="104595"/>
                    <a:pt x="760583" y="131653"/>
                    <a:pt x="747995" y="152741"/>
                  </a:cubicBezTo>
                  <a:cubicBezTo>
                    <a:pt x="741960" y="162863"/>
                    <a:pt x="731385" y="163252"/>
                    <a:pt x="721392" y="160592"/>
                  </a:cubicBezTo>
                  <a:cubicBezTo>
                    <a:pt x="703679" y="155920"/>
                    <a:pt x="670717" y="116146"/>
                    <a:pt x="673247" y="97264"/>
                  </a:cubicBezTo>
                  <a:cubicBezTo>
                    <a:pt x="678827" y="55866"/>
                    <a:pt x="666110" y="30302"/>
                    <a:pt x="622313" y="24852"/>
                  </a:cubicBezTo>
                  <a:cubicBezTo>
                    <a:pt x="618485" y="24333"/>
                    <a:pt x="615499" y="20959"/>
                    <a:pt x="616473" y="14340"/>
                  </a:cubicBezTo>
                  <a:close/>
                  <a:moveTo>
                    <a:pt x="570858" y="0"/>
                  </a:moveTo>
                  <a:cubicBezTo>
                    <a:pt x="574038" y="5515"/>
                    <a:pt x="576179" y="8110"/>
                    <a:pt x="575724" y="8695"/>
                  </a:cubicBezTo>
                  <a:cubicBezTo>
                    <a:pt x="535301" y="58851"/>
                    <a:pt x="554508" y="119778"/>
                    <a:pt x="547825" y="175386"/>
                  </a:cubicBezTo>
                  <a:cubicBezTo>
                    <a:pt x="531733" y="308790"/>
                    <a:pt x="517912" y="442714"/>
                    <a:pt x="522519" y="577545"/>
                  </a:cubicBezTo>
                  <a:cubicBezTo>
                    <a:pt x="522584" y="579881"/>
                    <a:pt x="520248" y="582347"/>
                    <a:pt x="517717" y="587408"/>
                  </a:cubicBezTo>
                  <a:cubicBezTo>
                    <a:pt x="502080" y="571641"/>
                    <a:pt x="499226" y="553603"/>
                    <a:pt x="498835" y="535045"/>
                  </a:cubicBezTo>
                  <a:cubicBezTo>
                    <a:pt x="497343" y="466202"/>
                    <a:pt x="500069" y="397682"/>
                    <a:pt x="514538" y="330007"/>
                  </a:cubicBezTo>
                  <a:cubicBezTo>
                    <a:pt x="517198" y="317679"/>
                    <a:pt x="516809" y="303729"/>
                    <a:pt x="513889" y="291465"/>
                  </a:cubicBezTo>
                  <a:cubicBezTo>
                    <a:pt x="508634" y="269144"/>
                    <a:pt x="509347" y="247862"/>
                    <a:pt x="517783" y="226970"/>
                  </a:cubicBezTo>
                  <a:cubicBezTo>
                    <a:pt x="527904" y="201794"/>
                    <a:pt x="524271" y="180316"/>
                    <a:pt x="502729" y="162602"/>
                  </a:cubicBezTo>
                  <a:cubicBezTo>
                    <a:pt x="498187" y="158840"/>
                    <a:pt x="494164" y="154167"/>
                    <a:pt x="490660" y="149366"/>
                  </a:cubicBezTo>
                  <a:cubicBezTo>
                    <a:pt x="463733" y="112836"/>
                    <a:pt x="463797" y="112836"/>
                    <a:pt x="441217" y="155725"/>
                  </a:cubicBezTo>
                  <a:cubicBezTo>
                    <a:pt x="438557" y="160786"/>
                    <a:pt x="435377" y="165522"/>
                    <a:pt x="432458" y="170389"/>
                  </a:cubicBezTo>
                  <a:cubicBezTo>
                    <a:pt x="429409" y="168313"/>
                    <a:pt x="426424" y="166236"/>
                    <a:pt x="423374" y="164160"/>
                  </a:cubicBezTo>
                  <a:cubicBezTo>
                    <a:pt x="457829" y="97199"/>
                    <a:pt x="511034" y="46717"/>
                    <a:pt x="570858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64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7" name="Group 12">
            <a:extLst>
              <a:ext uri="{FF2B5EF4-FFF2-40B4-BE49-F238E27FC236}">
                <a16:creationId xmlns:a16="http://schemas.microsoft.com/office/drawing/2014/main" id="{5E9144E9-ABE1-996A-6169-32B3B9BBC3A9}"/>
              </a:ext>
            </a:extLst>
          </p:cNvPr>
          <p:cNvGrpSpPr/>
          <p:nvPr/>
        </p:nvGrpSpPr>
        <p:grpSpPr>
          <a:xfrm>
            <a:off x="7158141" y="2830583"/>
            <a:ext cx="1792649" cy="1225822"/>
            <a:chOff x="-475013" y="1129567"/>
            <a:chExt cx="4607123" cy="122582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87181F0-8370-39B1-E950-DA4B7DF75A03}"/>
                </a:ext>
              </a:extLst>
            </p:cNvPr>
            <p:cNvSpPr txBox="1"/>
            <p:nvPr/>
          </p:nvSpPr>
          <p:spPr>
            <a:xfrm>
              <a:off x="-475013" y="1129567"/>
              <a:ext cx="460712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Global Best Practices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4AA7646-1F20-A0B7-D372-E4A1B441BFC9}"/>
                </a:ext>
              </a:extLst>
            </p:cNvPr>
            <p:cNvSpPr txBox="1"/>
            <p:nvPr/>
          </p:nvSpPr>
          <p:spPr>
            <a:xfrm>
              <a:off x="-460976" y="1339726"/>
              <a:ext cx="38453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Implement successful strategies from North American flights worldwide.</a:t>
              </a:r>
            </a:p>
          </p:txBody>
        </p:sp>
      </p:grpSp>
      <p:grpSp>
        <p:nvGrpSpPr>
          <p:cNvPr id="50" name="Group 12">
            <a:extLst>
              <a:ext uri="{FF2B5EF4-FFF2-40B4-BE49-F238E27FC236}">
                <a16:creationId xmlns:a16="http://schemas.microsoft.com/office/drawing/2014/main" id="{5748F6A3-190D-C8D7-B8CA-656B5CD363EB}"/>
              </a:ext>
            </a:extLst>
          </p:cNvPr>
          <p:cNvGrpSpPr/>
          <p:nvPr/>
        </p:nvGrpSpPr>
        <p:grpSpPr>
          <a:xfrm>
            <a:off x="9861085" y="4804937"/>
            <a:ext cx="1940590" cy="1225822"/>
            <a:chOff x="-475010" y="1129567"/>
            <a:chExt cx="4987333" cy="122582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E3C5705-58FB-E15E-199F-EF5386AE5F4D}"/>
                </a:ext>
              </a:extLst>
            </p:cNvPr>
            <p:cNvSpPr txBox="1"/>
            <p:nvPr/>
          </p:nvSpPr>
          <p:spPr>
            <a:xfrm>
              <a:off x="-475010" y="1129567"/>
              <a:ext cx="49873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Focused Improvements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99FA325-9F2D-6A15-60F8-D0F4DA67EDE0}"/>
                </a:ext>
              </a:extLst>
            </p:cNvPr>
            <p:cNvSpPr txBox="1"/>
            <p:nvPr/>
          </p:nvSpPr>
          <p:spPr>
            <a:xfrm>
              <a:off x="-460975" y="1339726"/>
              <a:ext cx="38453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Prioritize enhancements for lower-rated aircraft to elevate overall satisfaction.</a:t>
              </a:r>
            </a:p>
          </p:txBody>
        </p:sp>
      </p:grpSp>
      <p:grpSp>
        <p:nvGrpSpPr>
          <p:cNvPr id="53" name="Group 12">
            <a:extLst>
              <a:ext uri="{FF2B5EF4-FFF2-40B4-BE49-F238E27FC236}">
                <a16:creationId xmlns:a16="http://schemas.microsoft.com/office/drawing/2014/main" id="{DD6AF3EC-0D6D-3B59-E9AB-A0FFD8DD57D6}"/>
              </a:ext>
            </a:extLst>
          </p:cNvPr>
          <p:cNvGrpSpPr/>
          <p:nvPr/>
        </p:nvGrpSpPr>
        <p:grpSpPr>
          <a:xfrm>
            <a:off x="7158141" y="4804937"/>
            <a:ext cx="1792648" cy="856490"/>
            <a:chOff x="-475010" y="1129567"/>
            <a:chExt cx="4607121" cy="85649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015E28A-3D40-2159-3D53-E2A3DF571473}"/>
                </a:ext>
              </a:extLst>
            </p:cNvPr>
            <p:cNvSpPr txBox="1"/>
            <p:nvPr/>
          </p:nvSpPr>
          <p:spPr>
            <a:xfrm>
              <a:off x="-475010" y="1129567"/>
              <a:ext cx="460712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Quality Maintenance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0851AEE-ACDF-571A-4192-2C2BC5D30F85}"/>
                </a:ext>
              </a:extLst>
            </p:cNvPr>
            <p:cNvSpPr txBox="1"/>
            <p:nvPr/>
          </p:nvSpPr>
          <p:spPr>
            <a:xfrm>
              <a:off x="-460975" y="1339726"/>
              <a:ext cx="3845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Ensure consistent high-quality service across all classes.</a:t>
              </a:r>
            </a:p>
          </p:txBody>
        </p:sp>
      </p:grpSp>
      <p:grpSp>
        <p:nvGrpSpPr>
          <p:cNvPr id="56" name="Group 12">
            <a:extLst>
              <a:ext uri="{FF2B5EF4-FFF2-40B4-BE49-F238E27FC236}">
                <a16:creationId xmlns:a16="http://schemas.microsoft.com/office/drawing/2014/main" id="{9ACDD856-4A08-21BF-FC71-682E17180658}"/>
              </a:ext>
            </a:extLst>
          </p:cNvPr>
          <p:cNvGrpSpPr/>
          <p:nvPr/>
        </p:nvGrpSpPr>
        <p:grpSpPr>
          <a:xfrm>
            <a:off x="9861085" y="2809678"/>
            <a:ext cx="1501690" cy="1225822"/>
            <a:chOff x="-475010" y="1129567"/>
            <a:chExt cx="3859356" cy="122582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A5242CD-E81E-A9C9-44D9-D021DE3CF408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Tailored Services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482B3D9-16F0-1554-61E3-2D93CF85C650}"/>
                </a:ext>
              </a:extLst>
            </p:cNvPr>
            <p:cNvSpPr txBox="1"/>
            <p:nvPr/>
          </p:nvSpPr>
          <p:spPr>
            <a:xfrm>
              <a:off x="-460975" y="1339726"/>
              <a:ext cx="38453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Customize offerings for different traveler segments to boost satisfaction.</a:t>
              </a:r>
            </a:p>
          </p:txBody>
        </p:sp>
      </p:grpSp>
      <p:pic>
        <p:nvPicPr>
          <p:cNvPr id="60" name="Graphic 59" descr="Group success with solid fill">
            <a:extLst>
              <a:ext uri="{FF2B5EF4-FFF2-40B4-BE49-F238E27FC236}">
                <a16:creationId xmlns:a16="http://schemas.microsoft.com/office/drawing/2014/main" id="{AF0DCEF4-B1CD-C9D4-3BC2-B3CA5F465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7291" y="2490977"/>
            <a:ext cx="457200" cy="457200"/>
          </a:xfrm>
          <a:prstGeom prst="rect">
            <a:avLst/>
          </a:prstGeom>
        </p:spPr>
      </p:pic>
      <p:pic>
        <p:nvPicPr>
          <p:cNvPr id="62" name="Graphic 61" descr="Earth globe: Americas with solid fill">
            <a:extLst>
              <a:ext uri="{FF2B5EF4-FFF2-40B4-BE49-F238E27FC236}">
                <a16:creationId xmlns:a16="http://schemas.microsoft.com/office/drawing/2014/main" id="{D32748CF-AC18-F90A-9BC8-E4EDB0F94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8141" y="2443318"/>
            <a:ext cx="461665" cy="461665"/>
          </a:xfrm>
          <a:prstGeom prst="rect">
            <a:avLst/>
          </a:prstGeom>
        </p:spPr>
      </p:pic>
      <p:pic>
        <p:nvPicPr>
          <p:cNvPr id="66" name="Graphic 65" descr="Alterations &amp; Tailoring with solid fill">
            <a:extLst>
              <a:ext uri="{FF2B5EF4-FFF2-40B4-BE49-F238E27FC236}">
                <a16:creationId xmlns:a16="http://schemas.microsoft.com/office/drawing/2014/main" id="{62B97A79-495B-06C9-097C-973885F98F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27640" y="2454707"/>
            <a:ext cx="493470" cy="493470"/>
          </a:xfrm>
          <a:prstGeom prst="rect">
            <a:avLst/>
          </a:prstGeom>
        </p:spPr>
      </p:pic>
      <p:pic>
        <p:nvPicPr>
          <p:cNvPr id="68" name="Graphic 67" descr="Completed with solid fill">
            <a:extLst>
              <a:ext uri="{FF2B5EF4-FFF2-40B4-BE49-F238E27FC236}">
                <a16:creationId xmlns:a16="http://schemas.microsoft.com/office/drawing/2014/main" id="{BBF2A60C-311F-CAC4-9451-869E1DA883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66181" y="4365178"/>
            <a:ext cx="624629" cy="624629"/>
          </a:xfrm>
          <a:prstGeom prst="rect">
            <a:avLst/>
          </a:prstGeom>
        </p:spPr>
      </p:pic>
      <p:pic>
        <p:nvPicPr>
          <p:cNvPr id="70" name="Graphic 69" descr="Clipboard Badge with solid fill">
            <a:extLst>
              <a:ext uri="{FF2B5EF4-FFF2-40B4-BE49-F238E27FC236}">
                <a16:creationId xmlns:a16="http://schemas.microsoft.com/office/drawing/2014/main" id="{1764C642-A99B-D162-278B-D083B887B5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8141" y="4365178"/>
            <a:ext cx="492238" cy="492238"/>
          </a:xfrm>
          <a:prstGeom prst="rect">
            <a:avLst/>
          </a:prstGeom>
        </p:spPr>
      </p:pic>
      <p:pic>
        <p:nvPicPr>
          <p:cNvPr id="72" name="Graphic 71" descr="Bullseye with solid fill">
            <a:extLst>
              <a:ext uri="{FF2B5EF4-FFF2-40B4-BE49-F238E27FC236}">
                <a16:creationId xmlns:a16="http://schemas.microsoft.com/office/drawing/2014/main" id="{4B862442-FA62-FAD3-2128-B26AABE238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84044" y="4361845"/>
            <a:ext cx="537066" cy="5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Handshake with solid fill">
            <a:extLst>
              <a:ext uri="{FF2B5EF4-FFF2-40B4-BE49-F238E27FC236}">
                <a16:creationId xmlns:a16="http://schemas.microsoft.com/office/drawing/2014/main" id="{D5148155-8F0B-10A7-1311-CEDFF489A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6E868-CC94-A714-0687-A7027EA79A32}"/>
              </a:ext>
            </a:extLst>
          </p:cNvPr>
          <p:cNvSpPr txBox="1"/>
          <p:nvPr/>
        </p:nvSpPr>
        <p:spPr>
          <a:xfrm>
            <a:off x="5717682" y="2814698"/>
            <a:ext cx="5303520" cy="1008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6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n orange and white circle with an airplane flying over&#10;&#10;Description automatically generated">
            <a:extLst>
              <a:ext uri="{FF2B5EF4-FFF2-40B4-BE49-F238E27FC236}">
                <a16:creationId xmlns:a16="http://schemas.microsoft.com/office/drawing/2014/main" id="{1C5C703A-CFF4-FD53-F4F3-2E1957091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682" y="616904"/>
            <a:ext cx="2152357" cy="1977842"/>
          </a:xfrm>
          <a:prstGeom prst="rect">
            <a:avLst/>
          </a:prstGeom>
        </p:spPr>
      </p:pic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9DA08C27-4F2D-6500-A3D4-10596CB5C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31" y="4281542"/>
            <a:ext cx="1455171" cy="73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0973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17946</TotalTime>
  <Words>644</Words>
  <Application>Microsoft Macintosh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Subhopriyo  Das</cp:lastModifiedBy>
  <cp:revision>96</cp:revision>
  <dcterms:created xsi:type="dcterms:W3CDTF">2020-01-20T05:08:25Z</dcterms:created>
  <dcterms:modified xsi:type="dcterms:W3CDTF">2024-03-13T15:41:20Z</dcterms:modified>
</cp:coreProperties>
</file>