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95ED6-C7A2-4537-8673-22BE3490C02D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66130-1AB9-4B84-85CE-F386AB9C9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1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66130-1AB9-4B84-85CE-F386AB9C9F3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95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380E9FC-303F-49E1-B0B6-B53FF0C163D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1DADE76-21DE-4DF5-8A07-5D7479E66B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9FC-303F-49E1-B0B6-B53FF0C163D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DE76-21DE-4DF5-8A07-5D7479E66B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9FC-303F-49E1-B0B6-B53FF0C163D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DE76-21DE-4DF5-8A07-5D7479E66B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9FC-303F-49E1-B0B6-B53FF0C163D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DE76-21DE-4DF5-8A07-5D7479E66B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9FC-303F-49E1-B0B6-B53FF0C163D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DE76-21DE-4DF5-8A07-5D7479E66B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9FC-303F-49E1-B0B6-B53FF0C163D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DE76-21DE-4DF5-8A07-5D7479E66B9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9FC-303F-49E1-B0B6-B53FF0C163D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DE76-21DE-4DF5-8A07-5D7479E66B9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9FC-303F-49E1-B0B6-B53FF0C163D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DE76-21DE-4DF5-8A07-5D7479E66B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9FC-303F-49E1-B0B6-B53FF0C163D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DE76-21DE-4DF5-8A07-5D7479E66B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380E9FC-303F-49E1-B0B6-B53FF0C163D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1DADE76-21DE-4DF5-8A07-5D7479E66B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380E9FC-303F-49E1-B0B6-B53FF0C163D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1DADE76-21DE-4DF5-8A07-5D7479E66B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380E9FC-303F-49E1-B0B6-B53FF0C163D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1DADE76-21DE-4DF5-8A07-5D7479E66B9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052736"/>
            <a:ext cx="6768752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2400" b="1" i="1" dirty="0">
                <a:solidFill>
                  <a:srgbClr val="C00000"/>
                </a:solidFill>
                <a:latin typeface="Harrington" panose="04040505050A02020702" pitchFamily="82" charset="0"/>
              </a:rPr>
              <a:t>Gloucester Puja And Cultural </a:t>
            </a:r>
            <a:r>
              <a:rPr lang="en-GB" sz="2400" b="1" i="1" dirty="0" smtClean="0">
                <a:solidFill>
                  <a:srgbClr val="C00000"/>
                </a:solidFill>
                <a:latin typeface="Harrington" panose="04040505050A02020702" pitchFamily="82" charset="0"/>
              </a:rPr>
              <a:t>Association</a:t>
            </a:r>
          </a:p>
          <a:p>
            <a:pPr algn="ctr"/>
            <a:r>
              <a:rPr lang="en-GB" sz="2400" b="1" i="1" dirty="0" smtClean="0">
                <a:solidFill>
                  <a:srgbClr val="C00000"/>
                </a:solidFill>
                <a:latin typeface="Harrington" panose="04040505050A02020702" pitchFamily="82" charset="0"/>
              </a:rPr>
              <a:t>Presents</a:t>
            </a:r>
          </a:p>
          <a:p>
            <a:pPr algn="ctr"/>
            <a:r>
              <a:rPr lang="en-GB" sz="2400" b="1" i="1" dirty="0" err="1" smtClean="0">
                <a:solidFill>
                  <a:srgbClr val="C00000"/>
                </a:solidFill>
                <a:latin typeface="Harrington" panose="04040505050A02020702" pitchFamily="82" charset="0"/>
              </a:rPr>
              <a:t>Rabindra</a:t>
            </a:r>
            <a:r>
              <a:rPr lang="en-GB" sz="2400" b="1" i="1" dirty="0" smtClean="0">
                <a:solidFill>
                  <a:srgbClr val="C00000"/>
                </a:solidFill>
                <a:latin typeface="Harrington" panose="04040505050A02020702" pitchFamily="82" charset="0"/>
              </a:rPr>
              <a:t> </a:t>
            </a:r>
            <a:r>
              <a:rPr lang="en-GB" sz="2400" b="1" i="1" dirty="0" err="1" smtClean="0">
                <a:solidFill>
                  <a:srgbClr val="C00000"/>
                </a:solidFill>
                <a:latin typeface="Harrington" panose="04040505050A02020702" pitchFamily="82" charset="0"/>
              </a:rPr>
              <a:t>Nazrul</a:t>
            </a:r>
            <a:r>
              <a:rPr lang="en-GB" sz="2400" b="1" i="1" dirty="0" smtClean="0">
                <a:solidFill>
                  <a:srgbClr val="C00000"/>
                </a:solidFill>
                <a:latin typeface="Harrington" panose="04040505050A02020702" pitchFamily="82" charset="0"/>
              </a:rPr>
              <a:t> Sandhya</a:t>
            </a:r>
          </a:p>
          <a:p>
            <a:pPr algn="ctr"/>
            <a:r>
              <a:rPr lang="en-GB" sz="2400" b="1" i="1" dirty="0" smtClean="0">
                <a:solidFill>
                  <a:srgbClr val="C00000"/>
                </a:solidFill>
                <a:latin typeface="Harrington" panose="04040505050A02020702" pitchFamily="82" charset="0"/>
              </a:rPr>
              <a:t>18</a:t>
            </a:r>
            <a:r>
              <a:rPr lang="en-GB" sz="2400" b="1" i="1" baseline="30000" dirty="0" smtClean="0">
                <a:solidFill>
                  <a:srgbClr val="C00000"/>
                </a:solidFill>
                <a:latin typeface="Harrington" panose="04040505050A02020702" pitchFamily="82" charset="0"/>
              </a:rPr>
              <a:t>th</a:t>
            </a:r>
            <a:r>
              <a:rPr lang="en-GB" sz="2400" b="1" i="1" dirty="0" smtClean="0">
                <a:solidFill>
                  <a:srgbClr val="C00000"/>
                </a:solidFill>
                <a:latin typeface="Harrington" panose="04040505050A02020702" pitchFamily="82" charset="0"/>
              </a:rPr>
              <a:t> May 2024 (Saturday)</a:t>
            </a:r>
            <a:endParaRPr lang="en-GB" sz="2400" b="1" i="1" dirty="0">
              <a:solidFill>
                <a:srgbClr val="C00000"/>
              </a:solidFill>
              <a:latin typeface="Harrington" panose="04040505050A02020702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752" y="2780928"/>
            <a:ext cx="237626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01618"/>
            <a:ext cx="248667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2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48</TotalTime>
  <Words>16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Pushpin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Subhranil Chakraborty</dc:creator>
  <cp:lastModifiedBy>Subhranil Chakraborty</cp:lastModifiedBy>
  <cp:revision>4</cp:revision>
  <dcterms:created xsi:type="dcterms:W3CDTF">2024-03-19T21:57:17Z</dcterms:created>
  <dcterms:modified xsi:type="dcterms:W3CDTF">2024-03-19T22:45:54Z</dcterms:modified>
</cp:coreProperties>
</file>