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FF00"/>
                </a:solidFill>
              </a:rPr>
              <a:t>SimplifyVMS</a:t>
            </a:r>
            <a:r>
              <a:rPr lang="en-IN" b="1" dirty="0">
                <a:solidFill>
                  <a:srgbClr val="FFFF00"/>
                </a:solidFill>
              </a:rPr>
              <a:t/>
            </a:r>
            <a:br>
              <a:rPr lang="en-IN" b="1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u="sng" dirty="0" smtClean="0"/>
              <a:t>Automation Project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2649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6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266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SimplifyVMS 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SimplifyVMS</dc:title>
  <dc:creator>Subhradip Sinha</dc:creator>
  <cp:lastModifiedBy>Subhradip Sinha</cp:lastModifiedBy>
  <cp:revision>3</cp:revision>
  <dcterms:created xsi:type="dcterms:W3CDTF">2021-11-08T09:28:55Z</dcterms:created>
  <dcterms:modified xsi:type="dcterms:W3CDTF">2021-11-08T13:55:23Z</dcterms:modified>
</cp:coreProperties>
</file>