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677" r:id="rId3"/>
    <p:sldId id="678" r:id="rId4"/>
    <p:sldId id="680" r:id="rId5"/>
    <p:sldId id="679" r:id="rId6"/>
    <p:sldId id="681" r:id="rId7"/>
    <p:sldId id="682" r:id="rId8"/>
    <p:sldId id="683" r:id="rId9"/>
    <p:sldId id="684" r:id="rId10"/>
    <p:sldId id="685" r:id="rId11"/>
    <p:sldId id="686" r:id="rId12"/>
  </p:sldIdLst>
  <p:sldSz cx="9144000" cy="5143500" type="screen16x9"/>
  <p:notesSz cx="6858000" cy="9144000"/>
  <p:embeddedFontLst>
    <p:embeddedFont>
      <p:font typeface="Nixie One" panose="020B0604020202020204" charset="0"/>
      <p:regular r:id="rId14"/>
    </p:embeddedFont>
    <p:embeddedFont>
      <p:font typeface="Vrinda" panose="020B0604020202020204" charset="0"/>
      <p:regular r:id="rId15"/>
      <p:bold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B4"/>
    <a:srgbClr val="E9A92B"/>
    <a:srgbClr val="1E4A75"/>
    <a:srgbClr val="394250"/>
    <a:srgbClr val="FFFF99"/>
    <a:srgbClr val="7F6000"/>
    <a:srgbClr val="FC9F0D"/>
    <a:srgbClr val="6DAE4A"/>
    <a:srgbClr val="207CB6"/>
    <a:srgbClr val="3D6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C8399-71A6-497C-89C6-95289CF31163}">
  <a:tblStyle styleId="{827C8399-71A6-497C-89C6-95289CF311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37" autoAdjust="0"/>
  </p:normalViewPr>
  <p:slideViewPr>
    <p:cSldViewPr>
      <p:cViewPr varScale="1">
        <p:scale>
          <a:sx n="92" d="100"/>
          <a:sy n="92" d="100"/>
        </p:scale>
        <p:origin x="65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01A93-D716-482D-BE70-91E9A91A5D8E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35777E8-B692-438F-8852-AF9470296ACC}">
      <dgm:prSet phldrT="[Text]" custT="1"/>
      <dgm:spPr/>
      <dgm:t>
        <a:bodyPr/>
        <a:lstStyle/>
        <a:p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Test Tool Selection</a:t>
          </a:r>
        </a:p>
      </dgm:t>
    </dgm:pt>
    <dgm:pt modelId="{3A20482E-AED9-49FC-B571-B90554924116}" type="parTrans" cxnId="{127C9D63-BDFD-4677-B6EA-5D3763C1EC0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1B859D-388E-48B4-A719-78203C5486DE}" type="sibTrans" cxnId="{127C9D63-BDFD-4677-B6EA-5D3763C1EC0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5BB7E2-C1BD-4126-BA33-67A27A0694D4}">
      <dgm:prSet phldrT="[Text]" custT="1"/>
      <dgm:spPr/>
      <dgm:t>
        <a:bodyPr/>
        <a:lstStyle/>
        <a:p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Define scope of automation</a:t>
          </a:r>
        </a:p>
      </dgm:t>
    </dgm:pt>
    <dgm:pt modelId="{0009863F-CF4A-4755-A54D-07E5809A7333}" type="parTrans" cxnId="{99F70B2C-8173-41AE-B3DB-FE4560B9624A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E57E115-9648-4A10-A899-07916EE72084}" type="sibTrans" cxnId="{99F70B2C-8173-41AE-B3DB-FE4560B9624A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2D6FA76-5E95-454F-BA49-D65B3B35D8A7}">
      <dgm:prSet phldrT="[Text]" custT="1"/>
      <dgm:spPr/>
      <dgm:t>
        <a:bodyPr/>
        <a:lstStyle/>
        <a:p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Planning, Design and Development</a:t>
          </a:r>
        </a:p>
      </dgm:t>
    </dgm:pt>
    <dgm:pt modelId="{FD801B81-81B5-4EA0-9742-DFCBA6A227C7}" type="parTrans" cxnId="{09C7867F-EE15-4FB0-9DD8-B4B6E18B68D5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FDB6E5E-B09F-4F52-A739-F60D0291E64F}" type="sibTrans" cxnId="{09C7867F-EE15-4FB0-9DD8-B4B6E18B68D5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0839A5E-9DC2-4C07-AB18-FE5924ABD25A}">
      <dgm:prSet custT="1"/>
      <dgm:spPr/>
      <dgm:t>
        <a:bodyPr/>
        <a:lstStyle/>
        <a:p>
          <a:r>
            <a:rPr lang="en-IN" sz="1600" b="1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gm:t>
    </dgm:pt>
    <dgm:pt modelId="{9A422B8B-61C5-4B73-8637-2FD6E4845DF9}" type="par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E07E6DA-8B78-4C90-86BA-6F6CEDA360E1}" type="sib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40F6A3-769A-457C-ACA6-92B68F7944E8}">
      <dgm:prSet custT="1"/>
      <dgm:spPr/>
      <dgm:t>
        <a:bodyPr/>
        <a:lstStyle/>
        <a:p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Maintenance</a:t>
          </a:r>
        </a:p>
      </dgm:t>
    </dgm:pt>
    <dgm:pt modelId="{BE295D49-48F9-45A8-89D5-A3CD1501E81F}" type="par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F763C6-3BFA-44CB-98D3-B41D557DC78F}" type="sib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BEAD9B8-26E1-4422-9933-36919A80338F}" type="pres">
      <dgm:prSet presAssocID="{9C901A93-D716-482D-BE70-91E9A91A5D8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FE817A4-13BF-4AF6-ADF9-415DC1C1497C}" type="pres">
      <dgm:prSet presAssocID="{9A40F6A3-769A-457C-ACA6-92B68F7944E8}" presName="Accent5" presStyleCnt="0"/>
      <dgm:spPr/>
    </dgm:pt>
    <dgm:pt modelId="{03574E80-27AA-44DD-BE1B-63B1E2D4B99E}" type="pres">
      <dgm:prSet presAssocID="{9A40F6A3-769A-457C-ACA6-92B68F7944E8}" presName="Accent" presStyleLbl="node1" presStyleIdx="0" presStyleCnt="5"/>
      <dgm:spPr/>
    </dgm:pt>
    <dgm:pt modelId="{401BB643-44E9-4F40-99F1-230A479BE8E9}" type="pres">
      <dgm:prSet presAssocID="{9A40F6A3-769A-457C-ACA6-92B68F7944E8}" presName="ParentBackground5" presStyleCnt="0"/>
      <dgm:spPr/>
    </dgm:pt>
    <dgm:pt modelId="{001A11D2-AFC7-48BA-A7CB-18AEB1196FEB}" type="pres">
      <dgm:prSet presAssocID="{9A40F6A3-769A-457C-ACA6-92B68F7944E8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BEC6AF61-65D5-460B-8A8D-7DE07EBAA295}" type="pres">
      <dgm:prSet presAssocID="{9A40F6A3-769A-457C-ACA6-92B68F7944E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55ABA-D176-46F2-A19D-18626F8EB067}" type="pres">
      <dgm:prSet presAssocID="{40839A5E-9DC2-4C07-AB18-FE5924ABD25A}" presName="Accent4" presStyleCnt="0"/>
      <dgm:spPr/>
    </dgm:pt>
    <dgm:pt modelId="{488B6AF8-B29A-4481-A886-287CE3EE3C5E}" type="pres">
      <dgm:prSet presAssocID="{40839A5E-9DC2-4C07-AB18-FE5924ABD25A}" presName="Accent" presStyleLbl="node1" presStyleIdx="1" presStyleCnt="5"/>
      <dgm:spPr/>
    </dgm:pt>
    <dgm:pt modelId="{1C3763B2-86BB-4018-8A46-F8C518D78360}" type="pres">
      <dgm:prSet presAssocID="{40839A5E-9DC2-4C07-AB18-FE5924ABD25A}" presName="ParentBackground4" presStyleCnt="0"/>
      <dgm:spPr/>
    </dgm:pt>
    <dgm:pt modelId="{1C695B50-1F7B-4E54-9F90-DB518A425B70}" type="pres">
      <dgm:prSet presAssocID="{40839A5E-9DC2-4C07-AB18-FE5924ABD25A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97AB3507-505C-429D-A6E5-9C2554F85FA1}" type="pres">
      <dgm:prSet presAssocID="{40839A5E-9DC2-4C07-AB18-FE5924ABD25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04D1D-2E3A-43AB-B2C9-531AD869F52B}" type="pres">
      <dgm:prSet presAssocID="{62D6FA76-5E95-454F-BA49-D65B3B35D8A7}" presName="Accent3" presStyleCnt="0"/>
      <dgm:spPr/>
    </dgm:pt>
    <dgm:pt modelId="{65329A32-FC01-4AA7-9E6C-468911C33209}" type="pres">
      <dgm:prSet presAssocID="{62D6FA76-5E95-454F-BA49-D65B3B35D8A7}" presName="Accent" presStyleLbl="node1" presStyleIdx="2" presStyleCnt="5"/>
      <dgm:spPr/>
    </dgm:pt>
    <dgm:pt modelId="{F12E381E-5EE9-442C-8F1B-AD91DC7B377D}" type="pres">
      <dgm:prSet presAssocID="{62D6FA76-5E95-454F-BA49-D65B3B35D8A7}" presName="ParentBackground3" presStyleCnt="0"/>
      <dgm:spPr/>
    </dgm:pt>
    <dgm:pt modelId="{C3E08906-F591-4B2D-8569-B372105AB85C}" type="pres">
      <dgm:prSet presAssocID="{62D6FA76-5E95-454F-BA49-D65B3B35D8A7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AE0AC10E-6D68-444C-B75D-77735EF88E5B}" type="pres">
      <dgm:prSet presAssocID="{62D6FA76-5E95-454F-BA49-D65B3B35D8A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00D4D-CC44-4112-82BA-FAA7F86A395B}" type="pres">
      <dgm:prSet presAssocID="{B95BB7E2-C1BD-4126-BA33-67A27A0694D4}" presName="Accent2" presStyleCnt="0"/>
      <dgm:spPr/>
    </dgm:pt>
    <dgm:pt modelId="{3CB7C1F3-700F-40C4-8B93-23FAE8EAF498}" type="pres">
      <dgm:prSet presAssocID="{B95BB7E2-C1BD-4126-BA33-67A27A0694D4}" presName="Accent" presStyleLbl="node1" presStyleIdx="3" presStyleCnt="5"/>
      <dgm:spPr/>
    </dgm:pt>
    <dgm:pt modelId="{29B64BFB-CE4E-434A-81F1-C891EF796D1E}" type="pres">
      <dgm:prSet presAssocID="{B95BB7E2-C1BD-4126-BA33-67A27A0694D4}" presName="ParentBackground2" presStyleCnt="0"/>
      <dgm:spPr/>
    </dgm:pt>
    <dgm:pt modelId="{3764B1DD-6B07-4688-B667-F6C399BCB863}" type="pres">
      <dgm:prSet presAssocID="{B95BB7E2-C1BD-4126-BA33-67A27A0694D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29B5957F-6B56-499A-9D35-B4ABF3C67E77}" type="pres">
      <dgm:prSet presAssocID="{B95BB7E2-C1BD-4126-BA33-67A27A0694D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81B5-6026-47A4-8D6D-30DD11A967D6}" type="pres">
      <dgm:prSet presAssocID="{C35777E8-B692-438F-8852-AF9470296ACC}" presName="Accent1" presStyleCnt="0"/>
      <dgm:spPr/>
    </dgm:pt>
    <dgm:pt modelId="{AC6F5FD7-9C72-49A4-9009-68248ED3D538}" type="pres">
      <dgm:prSet presAssocID="{C35777E8-B692-438F-8852-AF9470296ACC}" presName="Accent" presStyleLbl="node1" presStyleIdx="4" presStyleCnt="5"/>
      <dgm:spPr/>
    </dgm:pt>
    <dgm:pt modelId="{066F02A4-9004-45DA-9604-48A4AF12AF2C}" type="pres">
      <dgm:prSet presAssocID="{C35777E8-B692-438F-8852-AF9470296ACC}" presName="ParentBackground1" presStyleCnt="0"/>
      <dgm:spPr/>
    </dgm:pt>
    <dgm:pt modelId="{EA7B0537-94A1-4883-9554-F6E8616D6650}" type="pres">
      <dgm:prSet presAssocID="{C35777E8-B692-438F-8852-AF9470296AC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1D511895-6256-43C4-805A-7E43FC353E36}" type="pres">
      <dgm:prSet presAssocID="{C35777E8-B692-438F-8852-AF9470296AC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F70B2C-8173-41AE-B3DB-FE4560B9624A}" srcId="{9C901A93-D716-482D-BE70-91E9A91A5D8E}" destId="{B95BB7E2-C1BD-4126-BA33-67A27A0694D4}" srcOrd="1" destOrd="0" parTransId="{0009863F-CF4A-4755-A54D-07E5809A7333}" sibTransId="{CE57E115-9648-4A10-A899-07916EE72084}"/>
    <dgm:cxn modelId="{1984F5D1-CCEB-41AE-8E01-43CF03F56684}" type="presOf" srcId="{B95BB7E2-C1BD-4126-BA33-67A27A0694D4}" destId="{29B5957F-6B56-499A-9D35-B4ABF3C67E77}" srcOrd="1" destOrd="0" presId="urn:microsoft.com/office/officeart/2011/layout/CircleProcess"/>
    <dgm:cxn modelId="{08D0C10A-598D-4142-AB7F-8732B5292935}" type="presOf" srcId="{C35777E8-B692-438F-8852-AF9470296ACC}" destId="{EA7B0537-94A1-4883-9554-F6E8616D6650}" srcOrd="0" destOrd="0" presId="urn:microsoft.com/office/officeart/2011/layout/CircleProcess"/>
    <dgm:cxn modelId="{FD18DEB9-BF46-414F-8665-8F846D048ECE}" type="presOf" srcId="{9A40F6A3-769A-457C-ACA6-92B68F7944E8}" destId="{001A11D2-AFC7-48BA-A7CB-18AEB1196FEB}" srcOrd="0" destOrd="0" presId="urn:microsoft.com/office/officeart/2011/layout/CircleProcess"/>
    <dgm:cxn modelId="{127C9D63-BDFD-4677-B6EA-5D3763C1EC00}" srcId="{9C901A93-D716-482D-BE70-91E9A91A5D8E}" destId="{C35777E8-B692-438F-8852-AF9470296ACC}" srcOrd="0" destOrd="0" parTransId="{3A20482E-AED9-49FC-B571-B90554924116}" sibTransId="{AC1B859D-388E-48B4-A719-78203C5486DE}"/>
    <dgm:cxn modelId="{A32B1699-36BA-4D2D-8C42-1292D4223F28}" type="presOf" srcId="{9A40F6A3-769A-457C-ACA6-92B68F7944E8}" destId="{BEC6AF61-65D5-460B-8A8D-7DE07EBAA295}" srcOrd="1" destOrd="0" presId="urn:microsoft.com/office/officeart/2011/layout/CircleProcess"/>
    <dgm:cxn modelId="{3DD9BF8E-8C24-472D-9A97-CDD1563791A9}" type="presOf" srcId="{40839A5E-9DC2-4C07-AB18-FE5924ABD25A}" destId="{97AB3507-505C-429D-A6E5-9C2554F85FA1}" srcOrd="1" destOrd="0" presId="urn:microsoft.com/office/officeart/2011/layout/CircleProcess"/>
    <dgm:cxn modelId="{60A708AE-C468-4414-8D40-A0613AACE926}" type="presOf" srcId="{40839A5E-9DC2-4C07-AB18-FE5924ABD25A}" destId="{1C695B50-1F7B-4E54-9F90-DB518A425B70}" srcOrd="0" destOrd="0" presId="urn:microsoft.com/office/officeart/2011/layout/CircleProcess"/>
    <dgm:cxn modelId="{F6916BA1-C563-4293-9EFA-9C87ADD06BA4}" type="presOf" srcId="{62D6FA76-5E95-454F-BA49-D65B3B35D8A7}" destId="{C3E08906-F591-4B2D-8569-B372105AB85C}" srcOrd="0" destOrd="0" presId="urn:microsoft.com/office/officeart/2011/layout/CircleProcess"/>
    <dgm:cxn modelId="{09C7867F-EE15-4FB0-9DD8-B4B6E18B68D5}" srcId="{9C901A93-D716-482D-BE70-91E9A91A5D8E}" destId="{62D6FA76-5E95-454F-BA49-D65B3B35D8A7}" srcOrd="2" destOrd="0" parTransId="{FD801B81-81B5-4EA0-9742-DFCBA6A227C7}" sibTransId="{2FDB6E5E-B09F-4F52-A739-F60D0291E64F}"/>
    <dgm:cxn modelId="{BC1A39A9-746D-49CC-A537-55EBECC3B2F3}" srcId="{9C901A93-D716-482D-BE70-91E9A91A5D8E}" destId="{40839A5E-9DC2-4C07-AB18-FE5924ABD25A}" srcOrd="3" destOrd="0" parTransId="{9A422B8B-61C5-4B73-8637-2FD6E4845DF9}" sibTransId="{8E07E6DA-8B78-4C90-86BA-6F6CEDA360E1}"/>
    <dgm:cxn modelId="{EEC1A523-1E46-4FBC-BFDB-540CB8265AB8}" type="presOf" srcId="{B95BB7E2-C1BD-4126-BA33-67A27A0694D4}" destId="{3764B1DD-6B07-4688-B667-F6C399BCB863}" srcOrd="0" destOrd="0" presId="urn:microsoft.com/office/officeart/2011/layout/CircleProcess"/>
    <dgm:cxn modelId="{EC428DB4-AF34-48FA-8F39-3FA6DFD4C6D0}" srcId="{9C901A93-D716-482D-BE70-91E9A91A5D8E}" destId="{9A40F6A3-769A-457C-ACA6-92B68F7944E8}" srcOrd="4" destOrd="0" parTransId="{BE295D49-48F9-45A8-89D5-A3CD1501E81F}" sibTransId="{30F763C6-3BFA-44CB-98D3-B41D557DC78F}"/>
    <dgm:cxn modelId="{74C9D9D3-1B63-481B-AF25-DC9C1E90270E}" type="presOf" srcId="{C35777E8-B692-438F-8852-AF9470296ACC}" destId="{1D511895-6256-43C4-805A-7E43FC353E36}" srcOrd="1" destOrd="0" presId="urn:microsoft.com/office/officeart/2011/layout/CircleProcess"/>
    <dgm:cxn modelId="{B66E08A9-799F-4BBF-930F-EED254191CCD}" type="presOf" srcId="{62D6FA76-5E95-454F-BA49-D65B3B35D8A7}" destId="{AE0AC10E-6D68-444C-B75D-77735EF88E5B}" srcOrd="1" destOrd="0" presId="urn:microsoft.com/office/officeart/2011/layout/CircleProcess"/>
    <dgm:cxn modelId="{CE34F0F1-5F7C-4CF5-8A60-0CE2952C0C19}" type="presOf" srcId="{9C901A93-D716-482D-BE70-91E9A91A5D8E}" destId="{ABEAD9B8-26E1-4422-9933-36919A80338F}" srcOrd="0" destOrd="0" presId="urn:microsoft.com/office/officeart/2011/layout/CircleProcess"/>
    <dgm:cxn modelId="{3F841A6D-2233-433B-A9DF-862A3BD1DE39}" type="presParOf" srcId="{ABEAD9B8-26E1-4422-9933-36919A80338F}" destId="{6FE817A4-13BF-4AF6-ADF9-415DC1C1497C}" srcOrd="0" destOrd="0" presId="urn:microsoft.com/office/officeart/2011/layout/CircleProcess"/>
    <dgm:cxn modelId="{492B9A15-1E73-4F22-8FA1-A8A1008F1E3D}" type="presParOf" srcId="{6FE817A4-13BF-4AF6-ADF9-415DC1C1497C}" destId="{03574E80-27AA-44DD-BE1B-63B1E2D4B99E}" srcOrd="0" destOrd="0" presId="urn:microsoft.com/office/officeart/2011/layout/CircleProcess"/>
    <dgm:cxn modelId="{B82AFE67-8861-4B75-ABFC-7E39A5690D54}" type="presParOf" srcId="{ABEAD9B8-26E1-4422-9933-36919A80338F}" destId="{401BB643-44E9-4F40-99F1-230A479BE8E9}" srcOrd="1" destOrd="0" presId="urn:microsoft.com/office/officeart/2011/layout/CircleProcess"/>
    <dgm:cxn modelId="{9E733781-2AFE-44A9-9CEA-7BF5FE0F91BA}" type="presParOf" srcId="{401BB643-44E9-4F40-99F1-230A479BE8E9}" destId="{001A11D2-AFC7-48BA-A7CB-18AEB1196FEB}" srcOrd="0" destOrd="0" presId="urn:microsoft.com/office/officeart/2011/layout/CircleProcess"/>
    <dgm:cxn modelId="{F85BC605-F5A1-4DA4-829F-4E66C97B743D}" type="presParOf" srcId="{ABEAD9B8-26E1-4422-9933-36919A80338F}" destId="{BEC6AF61-65D5-460B-8A8D-7DE07EBAA295}" srcOrd="2" destOrd="0" presId="urn:microsoft.com/office/officeart/2011/layout/CircleProcess"/>
    <dgm:cxn modelId="{8834E1E7-9072-4505-909C-14F76B6714FB}" type="presParOf" srcId="{ABEAD9B8-26E1-4422-9933-36919A80338F}" destId="{0D555ABA-D176-46F2-A19D-18626F8EB067}" srcOrd="3" destOrd="0" presId="urn:microsoft.com/office/officeart/2011/layout/CircleProcess"/>
    <dgm:cxn modelId="{7CCAA0E8-562E-4AA2-B3DD-6D28BF20867F}" type="presParOf" srcId="{0D555ABA-D176-46F2-A19D-18626F8EB067}" destId="{488B6AF8-B29A-4481-A886-287CE3EE3C5E}" srcOrd="0" destOrd="0" presId="urn:microsoft.com/office/officeart/2011/layout/CircleProcess"/>
    <dgm:cxn modelId="{A98ED982-F5FA-4949-8894-7532E697C51B}" type="presParOf" srcId="{ABEAD9B8-26E1-4422-9933-36919A80338F}" destId="{1C3763B2-86BB-4018-8A46-F8C518D78360}" srcOrd="4" destOrd="0" presId="urn:microsoft.com/office/officeart/2011/layout/CircleProcess"/>
    <dgm:cxn modelId="{5F20386A-0BBC-464A-9581-C6A900ECC0A9}" type="presParOf" srcId="{1C3763B2-86BB-4018-8A46-F8C518D78360}" destId="{1C695B50-1F7B-4E54-9F90-DB518A425B70}" srcOrd="0" destOrd="0" presId="urn:microsoft.com/office/officeart/2011/layout/CircleProcess"/>
    <dgm:cxn modelId="{1D143ED9-DFDB-40C3-8E12-F7B7A57C1BD8}" type="presParOf" srcId="{ABEAD9B8-26E1-4422-9933-36919A80338F}" destId="{97AB3507-505C-429D-A6E5-9C2554F85FA1}" srcOrd="5" destOrd="0" presId="urn:microsoft.com/office/officeart/2011/layout/CircleProcess"/>
    <dgm:cxn modelId="{ED50D0B1-C1AC-44C7-958F-D06D1738A4C6}" type="presParOf" srcId="{ABEAD9B8-26E1-4422-9933-36919A80338F}" destId="{24304D1D-2E3A-43AB-B2C9-531AD869F52B}" srcOrd="6" destOrd="0" presId="urn:microsoft.com/office/officeart/2011/layout/CircleProcess"/>
    <dgm:cxn modelId="{A6719577-43F6-4B1A-97E6-CC3AC0AA0B9D}" type="presParOf" srcId="{24304D1D-2E3A-43AB-B2C9-531AD869F52B}" destId="{65329A32-FC01-4AA7-9E6C-468911C33209}" srcOrd="0" destOrd="0" presId="urn:microsoft.com/office/officeart/2011/layout/CircleProcess"/>
    <dgm:cxn modelId="{514FA662-B815-4ABA-B1DF-EBF7FB687D14}" type="presParOf" srcId="{ABEAD9B8-26E1-4422-9933-36919A80338F}" destId="{F12E381E-5EE9-442C-8F1B-AD91DC7B377D}" srcOrd="7" destOrd="0" presId="urn:microsoft.com/office/officeart/2011/layout/CircleProcess"/>
    <dgm:cxn modelId="{CDAD7422-B2F3-4245-B731-0BCB879A8D30}" type="presParOf" srcId="{F12E381E-5EE9-442C-8F1B-AD91DC7B377D}" destId="{C3E08906-F591-4B2D-8569-B372105AB85C}" srcOrd="0" destOrd="0" presId="urn:microsoft.com/office/officeart/2011/layout/CircleProcess"/>
    <dgm:cxn modelId="{EF02A6F8-2DB3-4433-A3C5-4182875E5D19}" type="presParOf" srcId="{ABEAD9B8-26E1-4422-9933-36919A80338F}" destId="{AE0AC10E-6D68-444C-B75D-77735EF88E5B}" srcOrd="8" destOrd="0" presId="urn:microsoft.com/office/officeart/2011/layout/CircleProcess"/>
    <dgm:cxn modelId="{739B3BCF-7247-4827-9E54-A0B23D9877DE}" type="presParOf" srcId="{ABEAD9B8-26E1-4422-9933-36919A80338F}" destId="{A7100D4D-CC44-4112-82BA-FAA7F86A395B}" srcOrd="9" destOrd="0" presId="urn:microsoft.com/office/officeart/2011/layout/CircleProcess"/>
    <dgm:cxn modelId="{F63C67D7-7242-4EB1-8602-5A980E1FFE38}" type="presParOf" srcId="{A7100D4D-CC44-4112-82BA-FAA7F86A395B}" destId="{3CB7C1F3-700F-40C4-8B93-23FAE8EAF498}" srcOrd="0" destOrd="0" presId="urn:microsoft.com/office/officeart/2011/layout/CircleProcess"/>
    <dgm:cxn modelId="{A2F3E96E-4D6D-45FB-B79F-658DF0EA69DC}" type="presParOf" srcId="{ABEAD9B8-26E1-4422-9933-36919A80338F}" destId="{29B64BFB-CE4E-434A-81F1-C891EF796D1E}" srcOrd="10" destOrd="0" presId="urn:microsoft.com/office/officeart/2011/layout/CircleProcess"/>
    <dgm:cxn modelId="{7A84ED71-9E27-4277-A802-73CF1278ADC9}" type="presParOf" srcId="{29B64BFB-CE4E-434A-81F1-C891EF796D1E}" destId="{3764B1DD-6B07-4688-B667-F6C399BCB863}" srcOrd="0" destOrd="0" presId="urn:microsoft.com/office/officeart/2011/layout/CircleProcess"/>
    <dgm:cxn modelId="{1A309F5E-7CEC-43E3-A602-DAD069775051}" type="presParOf" srcId="{ABEAD9B8-26E1-4422-9933-36919A80338F}" destId="{29B5957F-6B56-499A-9D35-B4ABF3C67E77}" srcOrd="11" destOrd="0" presId="urn:microsoft.com/office/officeart/2011/layout/CircleProcess"/>
    <dgm:cxn modelId="{037E9FBA-857C-45A1-905B-C4FDC2C024E1}" type="presParOf" srcId="{ABEAD9B8-26E1-4422-9933-36919A80338F}" destId="{B4D981B5-6026-47A4-8D6D-30DD11A967D6}" srcOrd="12" destOrd="0" presId="urn:microsoft.com/office/officeart/2011/layout/CircleProcess"/>
    <dgm:cxn modelId="{B94C078C-C369-41B9-A35B-4A442A9BFB70}" type="presParOf" srcId="{B4D981B5-6026-47A4-8D6D-30DD11A967D6}" destId="{AC6F5FD7-9C72-49A4-9009-68248ED3D538}" srcOrd="0" destOrd="0" presId="urn:microsoft.com/office/officeart/2011/layout/CircleProcess"/>
    <dgm:cxn modelId="{30091FF4-680C-4BE0-9E9F-28F955ABD147}" type="presParOf" srcId="{ABEAD9B8-26E1-4422-9933-36919A80338F}" destId="{066F02A4-9004-45DA-9604-48A4AF12AF2C}" srcOrd="13" destOrd="0" presId="urn:microsoft.com/office/officeart/2011/layout/CircleProcess"/>
    <dgm:cxn modelId="{C0FC78A3-BF08-418D-914B-F5722F3533AE}" type="presParOf" srcId="{066F02A4-9004-45DA-9604-48A4AF12AF2C}" destId="{EA7B0537-94A1-4883-9554-F6E8616D6650}" srcOrd="0" destOrd="0" presId="urn:microsoft.com/office/officeart/2011/layout/CircleProcess"/>
    <dgm:cxn modelId="{C9FB0C90-EEDD-4EA1-AB0A-55A395DCA571}" type="presParOf" srcId="{ABEAD9B8-26E1-4422-9933-36919A80338F}" destId="{1D511895-6256-43C4-805A-7E43FC353E36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01A93-D716-482D-BE70-91E9A91A5D8E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0839A5E-9DC2-4C07-AB18-FE5924ABD25A}">
      <dgm:prSet custT="1"/>
      <dgm:spPr/>
      <dgm:t>
        <a:bodyPr/>
        <a:lstStyle/>
        <a:p>
          <a:r>
            <a:rPr lang="en-IN" sz="1600" b="0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gm:t>
    </dgm:pt>
    <dgm:pt modelId="{8E07E6DA-8B78-4C90-86BA-6F6CEDA360E1}" type="sib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422B8B-61C5-4B73-8637-2FD6E4845DF9}" type="par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40F6A3-769A-457C-ACA6-92B68F7944E8}">
      <dgm:prSet custT="1"/>
      <dgm:spPr>
        <a:noFill/>
        <a:ln>
          <a:noFill/>
        </a:ln>
      </dgm:spPr>
      <dgm:t>
        <a:bodyPr/>
        <a:lstStyle/>
        <a:p>
          <a:endParaRPr lang="en-IN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F763C6-3BFA-44CB-98D3-B41D557DC78F}" type="sib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295D49-48F9-45A8-89D5-A3CD1501E81F}" type="par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BEAD9B8-26E1-4422-9933-36919A80338F}" type="pres">
      <dgm:prSet presAssocID="{9C901A93-D716-482D-BE70-91E9A91A5D8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C8389D8-3B69-4B23-8D31-DC7806597AF5}" type="pres">
      <dgm:prSet presAssocID="{9A40F6A3-769A-457C-ACA6-92B68F7944E8}" presName="Accent2" presStyleCnt="0"/>
      <dgm:spPr/>
    </dgm:pt>
    <dgm:pt modelId="{03574E80-27AA-44DD-BE1B-63B1E2D4B99E}" type="pres">
      <dgm:prSet presAssocID="{9A40F6A3-769A-457C-ACA6-92B68F7944E8}" presName="Accent" presStyleLbl="node1" presStyleIdx="0" presStyleCnt="2"/>
      <dgm:spPr>
        <a:noFill/>
        <a:ln>
          <a:noFill/>
        </a:ln>
      </dgm:spPr>
    </dgm:pt>
    <dgm:pt modelId="{FDDD4A36-756A-4B82-8496-9186E03D1445}" type="pres">
      <dgm:prSet presAssocID="{9A40F6A3-769A-457C-ACA6-92B68F7944E8}" presName="ParentBackground2" presStyleCnt="0"/>
      <dgm:spPr/>
    </dgm:pt>
    <dgm:pt modelId="{001A11D2-AFC7-48BA-A7CB-18AEB1196FEB}" type="pres">
      <dgm:prSet presAssocID="{9A40F6A3-769A-457C-ACA6-92B68F7944E8}" presName="ParentBackground" presStyleLbl="fgAcc1" presStyleIdx="0" presStyleCnt="2"/>
      <dgm:spPr/>
      <dgm:t>
        <a:bodyPr/>
        <a:lstStyle/>
        <a:p>
          <a:endParaRPr lang="en-US"/>
        </a:p>
      </dgm:t>
    </dgm:pt>
    <dgm:pt modelId="{6C7EB483-666E-47FD-80FC-262AFB5ED67B}" type="pres">
      <dgm:prSet presAssocID="{9A40F6A3-769A-457C-ACA6-92B68F7944E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65973-93C6-466A-9424-D59912F319A8}" type="pres">
      <dgm:prSet presAssocID="{40839A5E-9DC2-4C07-AB18-FE5924ABD25A}" presName="Accent1" presStyleCnt="0"/>
      <dgm:spPr/>
    </dgm:pt>
    <dgm:pt modelId="{488B6AF8-B29A-4481-A886-287CE3EE3C5E}" type="pres">
      <dgm:prSet presAssocID="{40839A5E-9DC2-4C07-AB18-FE5924ABD25A}" presName="Accent" presStyleLbl="node1" presStyleIdx="1" presStyleCnt="2"/>
      <dgm:spPr/>
    </dgm:pt>
    <dgm:pt modelId="{2C698452-ECF9-4B7C-82AF-A93C96D90F98}" type="pres">
      <dgm:prSet presAssocID="{40839A5E-9DC2-4C07-AB18-FE5924ABD25A}" presName="ParentBackground1" presStyleCnt="0"/>
      <dgm:spPr/>
    </dgm:pt>
    <dgm:pt modelId="{1C695B50-1F7B-4E54-9F90-DB518A425B70}" type="pres">
      <dgm:prSet presAssocID="{40839A5E-9DC2-4C07-AB18-FE5924ABD25A}" presName="ParentBackground" presStyleLbl="fgAcc1" presStyleIdx="1" presStyleCnt="2"/>
      <dgm:spPr/>
      <dgm:t>
        <a:bodyPr/>
        <a:lstStyle/>
        <a:p>
          <a:endParaRPr lang="en-US"/>
        </a:p>
      </dgm:t>
    </dgm:pt>
    <dgm:pt modelId="{B153B68E-AA23-4464-8068-2D698B23E0A9}" type="pres">
      <dgm:prSet presAssocID="{40839A5E-9DC2-4C07-AB18-FE5924ABD25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ABAE7-827D-4857-9E16-0786A094BB46}" type="presOf" srcId="{40839A5E-9DC2-4C07-AB18-FE5924ABD25A}" destId="{B153B68E-AA23-4464-8068-2D698B23E0A9}" srcOrd="1" destOrd="0" presId="urn:microsoft.com/office/officeart/2011/layout/CircleProcess"/>
    <dgm:cxn modelId="{96F195EA-9F11-4C81-9EBB-232AAAA62DE2}" type="presOf" srcId="{9A40F6A3-769A-457C-ACA6-92B68F7944E8}" destId="{6C7EB483-666E-47FD-80FC-262AFB5ED67B}" srcOrd="1" destOrd="0" presId="urn:microsoft.com/office/officeart/2011/layout/CircleProcess"/>
    <dgm:cxn modelId="{5F261564-4006-400D-82F1-C9A46E2B2FDE}" type="presOf" srcId="{40839A5E-9DC2-4C07-AB18-FE5924ABD25A}" destId="{1C695B50-1F7B-4E54-9F90-DB518A425B70}" srcOrd="0" destOrd="0" presId="urn:microsoft.com/office/officeart/2011/layout/CircleProcess"/>
    <dgm:cxn modelId="{6B8CBDDA-E586-4C50-AF05-3D9FB5AE536E}" type="presOf" srcId="{9A40F6A3-769A-457C-ACA6-92B68F7944E8}" destId="{001A11D2-AFC7-48BA-A7CB-18AEB1196FEB}" srcOrd="0" destOrd="0" presId="urn:microsoft.com/office/officeart/2011/layout/CircleProcess"/>
    <dgm:cxn modelId="{BC1A39A9-746D-49CC-A537-55EBECC3B2F3}" srcId="{9C901A93-D716-482D-BE70-91E9A91A5D8E}" destId="{40839A5E-9DC2-4C07-AB18-FE5924ABD25A}" srcOrd="0" destOrd="0" parTransId="{9A422B8B-61C5-4B73-8637-2FD6E4845DF9}" sibTransId="{8E07E6DA-8B78-4C90-86BA-6F6CEDA360E1}"/>
    <dgm:cxn modelId="{EC428DB4-AF34-48FA-8F39-3FA6DFD4C6D0}" srcId="{9C901A93-D716-482D-BE70-91E9A91A5D8E}" destId="{9A40F6A3-769A-457C-ACA6-92B68F7944E8}" srcOrd="1" destOrd="0" parTransId="{BE295D49-48F9-45A8-89D5-A3CD1501E81F}" sibTransId="{30F763C6-3BFA-44CB-98D3-B41D557DC78F}"/>
    <dgm:cxn modelId="{CE34F0F1-5F7C-4CF5-8A60-0CE2952C0C19}" type="presOf" srcId="{9C901A93-D716-482D-BE70-91E9A91A5D8E}" destId="{ABEAD9B8-26E1-4422-9933-36919A80338F}" srcOrd="0" destOrd="0" presId="urn:microsoft.com/office/officeart/2011/layout/CircleProcess"/>
    <dgm:cxn modelId="{E8BF001D-0BD9-47D3-8C72-15E69ED889AF}" type="presParOf" srcId="{ABEAD9B8-26E1-4422-9933-36919A80338F}" destId="{9C8389D8-3B69-4B23-8D31-DC7806597AF5}" srcOrd="0" destOrd="0" presId="urn:microsoft.com/office/officeart/2011/layout/CircleProcess"/>
    <dgm:cxn modelId="{DBB7040D-D297-480D-A74D-216D89746F92}" type="presParOf" srcId="{9C8389D8-3B69-4B23-8D31-DC7806597AF5}" destId="{03574E80-27AA-44DD-BE1B-63B1E2D4B99E}" srcOrd="0" destOrd="0" presId="urn:microsoft.com/office/officeart/2011/layout/CircleProcess"/>
    <dgm:cxn modelId="{5268D55A-C863-46B9-8D18-9962CDB9621D}" type="presParOf" srcId="{ABEAD9B8-26E1-4422-9933-36919A80338F}" destId="{FDDD4A36-756A-4B82-8496-9186E03D1445}" srcOrd="1" destOrd="0" presId="urn:microsoft.com/office/officeart/2011/layout/CircleProcess"/>
    <dgm:cxn modelId="{D2527DD7-E297-498D-AE25-5693ABECAF4A}" type="presParOf" srcId="{FDDD4A36-756A-4B82-8496-9186E03D1445}" destId="{001A11D2-AFC7-48BA-A7CB-18AEB1196FEB}" srcOrd="0" destOrd="0" presId="urn:microsoft.com/office/officeart/2011/layout/CircleProcess"/>
    <dgm:cxn modelId="{568A565D-E590-4A79-826B-82743B304C33}" type="presParOf" srcId="{ABEAD9B8-26E1-4422-9933-36919A80338F}" destId="{6C7EB483-666E-47FD-80FC-262AFB5ED67B}" srcOrd="2" destOrd="0" presId="urn:microsoft.com/office/officeart/2011/layout/CircleProcess"/>
    <dgm:cxn modelId="{BB4D51DF-F799-41CB-9F13-646919633792}" type="presParOf" srcId="{ABEAD9B8-26E1-4422-9933-36919A80338F}" destId="{96065973-93C6-466A-9424-D59912F319A8}" srcOrd="3" destOrd="0" presId="urn:microsoft.com/office/officeart/2011/layout/CircleProcess"/>
    <dgm:cxn modelId="{9DBE8E12-9896-46AC-B79C-CD1A5D43C5BB}" type="presParOf" srcId="{96065973-93C6-466A-9424-D59912F319A8}" destId="{488B6AF8-B29A-4481-A886-287CE3EE3C5E}" srcOrd="0" destOrd="0" presId="urn:microsoft.com/office/officeart/2011/layout/CircleProcess"/>
    <dgm:cxn modelId="{7D289119-57B7-4C8A-86E1-412FA2D41CDB}" type="presParOf" srcId="{ABEAD9B8-26E1-4422-9933-36919A80338F}" destId="{2C698452-ECF9-4B7C-82AF-A93C96D90F98}" srcOrd="4" destOrd="0" presId="urn:microsoft.com/office/officeart/2011/layout/CircleProcess"/>
    <dgm:cxn modelId="{2B956393-5949-4495-9591-EB6259742AB1}" type="presParOf" srcId="{2C698452-ECF9-4B7C-82AF-A93C96D90F98}" destId="{1C695B50-1F7B-4E54-9F90-DB518A425B70}" srcOrd="0" destOrd="0" presId="urn:microsoft.com/office/officeart/2011/layout/CircleProcess"/>
    <dgm:cxn modelId="{BE0E85E7-5AC1-464D-AE9F-4421D292DBA0}" type="presParOf" srcId="{ABEAD9B8-26E1-4422-9933-36919A80338F}" destId="{B153B68E-AA23-4464-8068-2D698B23E0A9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01A93-D716-482D-BE70-91E9A91A5D8E}" type="doc">
      <dgm:prSet loTypeId="urn:microsoft.com/office/officeart/2011/layout/Circle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0839A5E-9DC2-4C07-AB18-FE5924ABD25A}">
      <dgm:prSet custT="1"/>
      <dgm:spPr/>
      <dgm:t>
        <a:bodyPr/>
        <a:lstStyle/>
        <a:p>
          <a:r>
            <a:rPr lang="en-IN" sz="1600" b="0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gm:t>
    </dgm:pt>
    <dgm:pt modelId="{8E07E6DA-8B78-4C90-86BA-6F6CEDA360E1}" type="sib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422B8B-61C5-4B73-8637-2FD6E4845DF9}" type="parTrans" cxnId="{BC1A39A9-746D-49CC-A537-55EBECC3B2F3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40F6A3-769A-457C-ACA6-92B68F7944E8}">
      <dgm:prSet custT="1"/>
      <dgm:spPr>
        <a:noFill/>
        <a:ln>
          <a:noFill/>
        </a:ln>
      </dgm:spPr>
      <dgm:t>
        <a:bodyPr/>
        <a:lstStyle/>
        <a:p>
          <a:endParaRPr lang="en-IN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F763C6-3BFA-44CB-98D3-B41D557DC78F}" type="sib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295D49-48F9-45A8-89D5-A3CD1501E81F}" type="parTrans" cxnId="{EC428DB4-AF34-48FA-8F39-3FA6DFD4C6D0}">
      <dgm:prSet/>
      <dgm:spPr/>
      <dgm:t>
        <a:bodyPr/>
        <a:lstStyle/>
        <a:p>
          <a:endParaRPr lang="en-IN" sz="1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BEAD9B8-26E1-4422-9933-36919A80338F}" type="pres">
      <dgm:prSet presAssocID="{9C901A93-D716-482D-BE70-91E9A91A5D8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C8389D8-3B69-4B23-8D31-DC7806597AF5}" type="pres">
      <dgm:prSet presAssocID="{9A40F6A3-769A-457C-ACA6-92B68F7944E8}" presName="Accent2" presStyleCnt="0"/>
      <dgm:spPr/>
    </dgm:pt>
    <dgm:pt modelId="{03574E80-27AA-44DD-BE1B-63B1E2D4B99E}" type="pres">
      <dgm:prSet presAssocID="{9A40F6A3-769A-457C-ACA6-92B68F7944E8}" presName="Accent" presStyleLbl="node1" presStyleIdx="0" presStyleCnt="2"/>
      <dgm:spPr>
        <a:noFill/>
        <a:ln>
          <a:noFill/>
        </a:ln>
      </dgm:spPr>
    </dgm:pt>
    <dgm:pt modelId="{FDDD4A36-756A-4B82-8496-9186E03D1445}" type="pres">
      <dgm:prSet presAssocID="{9A40F6A3-769A-457C-ACA6-92B68F7944E8}" presName="ParentBackground2" presStyleCnt="0"/>
      <dgm:spPr/>
    </dgm:pt>
    <dgm:pt modelId="{001A11D2-AFC7-48BA-A7CB-18AEB1196FEB}" type="pres">
      <dgm:prSet presAssocID="{9A40F6A3-769A-457C-ACA6-92B68F7944E8}" presName="ParentBackground" presStyleLbl="fgAcc1" presStyleIdx="0" presStyleCnt="2"/>
      <dgm:spPr/>
      <dgm:t>
        <a:bodyPr/>
        <a:lstStyle/>
        <a:p>
          <a:endParaRPr lang="en-US"/>
        </a:p>
      </dgm:t>
    </dgm:pt>
    <dgm:pt modelId="{6C7EB483-666E-47FD-80FC-262AFB5ED67B}" type="pres">
      <dgm:prSet presAssocID="{9A40F6A3-769A-457C-ACA6-92B68F7944E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65973-93C6-466A-9424-D59912F319A8}" type="pres">
      <dgm:prSet presAssocID="{40839A5E-9DC2-4C07-AB18-FE5924ABD25A}" presName="Accent1" presStyleCnt="0"/>
      <dgm:spPr/>
    </dgm:pt>
    <dgm:pt modelId="{488B6AF8-B29A-4481-A886-287CE3EE3C5E}" type="pres">
      <dgm:prSet presAssocID="{40839A5E-9DC2-4C07-AB18-FE5924ABD25A}" presName="Accent" presStyleLbl="node1" presStyleIdx="1" presStyleCnt="2"/>
      <dgm:spPr/>
    </dgm:pt>
    <dgm:pt modelId="{2C698452-ECF9-4B7C-82AF-A93C96D90F98}" type="pres">
      <dgm:prSet presAssocID="{40839A5E-9DC2-4C07-AB18-FE5924ABD25A}" presName="ParentBackground1" presStyleCnt="0"/>
      <dgm:spPr/>
    </dgm:pt>
    <dgm:pt modelId="{1C695B50-1F7B-4E54-9F90-DB518A425B70}" type="pres">
      <dgm:prSet presAssocID="{40839A5E-9DC2-4C07-AB18-FE5924ABD25A}" presName="ParentBackground" presStyleLbl="fgAcc1" presStyleIdx="1" presStyleCnt="2"/>
      <dgm:spPr/>
      <dgm:t>
        <a:bodyPr/>
        <a:lstStyle/>
        <a:p>
          <a:endParaRPr lang="en-US"/>
        </a:p>
      </dgm:t>
    </dgm:pt>
    <dgm:pt modelId="{B153B68E-AA23-4464-8068-2D698B23E0A9}" type="pres">
      <dgm:prSet presAssocID="{40839A5E-9DC2-4C07-AB18-FE5924ABD25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A39A9-746D-49CC-A537-55EBECC3B2F3}" srcId="{9C901A93-D716-482D-BE70-91E9A91A5D8E}" destId="{40839A5E-9DC2-4C07-AB18-FE5924ABD25A}" srcOrd="0" destOrd="0" parTransId="{9A422B8B-61C5-4B73-8637-2FD6E4845DF9}" sibTransId="{8E07E6DA-8B78-4C90-86BA-6F6CEDA360E1}"/>
    <dgm:cxn modelId="{5F261564-4006-400D-82F1-C9A46E2B2FDE}" type="presOf" srcId="{40839A5E-9DC2-4C07-AB18-FE5924ABD25A}" destId="{1C695B50-1F7B-4E54-9F90-DB518A425B70}" srcOrd="0" destOrd="0" presId="urn:microsoft.com/office/officeart/2011/layout/CircleProcess"/>
    <dgm:cxn modelId="{6B8CBDDA-E586-4C50-AF05-3D9FB5AE536E}" type="presOf" srcId="{9A40F6A3-769A-457C-ACA6-92B68F7944E8}" destId="{001A11D2-AFC7-48BA-A7CB-18AEB1196FEB}" srcOrd="0" destOrd="0" presId="urn:microsoft.com/office/officeart/2011/layout/CircleProcess"/>
    <dgm:cxn modelId="{89CABAE7-827D-4857-9E16-0786A094BB46}" type="presOf" srcId="{40839A5E-9DC2-4C07-AB18-FE5924ABD25A}" destId="{B153B68E-AA23-4464-8068-2D698B23E0A9}" srcOrd="1" destOrd="0" presId="urn:microsoft.com/office/officeart/2011/layout/CircleProcess"/>
    <dgm:cxn modelId="{EC428DB4-AF34-48FA-8F39-3FA6DFD4C6D0}" srcId="{9C901A93-D716-482D-BE70-91E9A91A5D8E}" destId="{9A40F6A3-769A-457C-ACA6-92B68F7944E8}" srcOrd="1" destOrd="0" parTransId="{BE295D49-48F9-45A8-89D5-A3CD1501E81F}" sibTransId="{30F763C6-3BFA-44CB-98D3-B41D557DC78F}"/>
    <dgm:cxn modelId="{96F195EA-9F11-4C81-9EBB-232AAAA62DE2}" type="presOf" srcId="{9A40F6A3-769A-457C-ACA6-92B68F7944E8}" destId="{6C7EB483-666E-47FD-80FC-262AFB5ED67B}" srcOrd="1" destOrd="0" presId="urn:microsoft.com/office/officeart/2011/layout/CircleProcess"/>
    <dgm:cxn modelId="{CE34F0F1-5F7C-4CF5-8A60-0CE2952C0C19}" type="presOf" srcId="{9C901A93-D716-482D-BE70-91E9A91A5D8E}" destId="{ABEAD9B8-26E1-4422-9933-36919A80338F}" srcOrd="0" destOrd="0" presId="urn:microsoft.com/office/officeart/2011/layout/CircleProcess"/>
    <dgm:cxn modelId="{E8BF001D-0BD9-47D3-8C72-15E69ED889AF}" type="presParOf" srcId="{ABEAD9B8-26E1-4422-9933-36919A80338F}" destId="{9C8389D8-3B69-4B23-8D31-DC7806597AF5}" srcOrd="0" destOrd="0" presId="urn:microsoft.com/office/officeart/2011/layout/CircleProcess"/>
    <dgm:cxn modelId="{DBB7040D-D297-480D-A74D-216D89746F92}" type="presParOf" srcId="{9C8389D8-3B69-4B23-8D31-DC7806597AF5}" destId="{03574E80-27AA-44DD-BE1B-63B1E2D4B99E}" srcOrd="0" destOrd="0" presId="urn:microsoft.com/office/officeart/2011/layout/CircleProcess"/>
    <dgm:cxn modelId="{5268D55A-C863-46B9-8D18-9962CDB9621D}" type="presParOf" srcId="{ABEAD9B8-26E1-4422-9933-36919A80338F}" destId="{FDDD4A36-756A-4B82-8496-9186E03D1445}" srcOrd="1" destOrd="0" presId="urn:microsoft.com/office/officeart/2011/layout/CircleProcess"/>
    <dgm:cxn modelId="{D2527DD7-E297-498D-AE25-5693ABECAF4A}" type="presParOf" srcId="{FDDD4A36-756A-4B82-8496-9186E03D1445}" destId="{001A11D2-AFC7-48BA-A7CB-18AEB1196FEB}" srcOrd="0" destOrd="0" presId="urn:microsoft.com/office/officeart/2011/layout/CircleProcess"/>
    <dgm:cxn modelId="{568A565D-E590-4A79-826B-82743B304C33}" type="presParOf" srcId="{ABEAD9B8-26E1-4422-9933-36919A80338F}" destId="{6C7EB483-666E-47FD-80FC-262AFB5ED67B}" srcOrd="2" destOrd="0" presId="urn:microsoft.com/office/officeart/2011/layout/CircleProcess"/>
    <dgm:cxn modelId="{BB4D51DF-F799-41CB-9F13-646919633792}" type="presParOf" srcId="{ABEAD9B8-26E1-4422-9933-36919A80338F}" destId="{96065973-93C6-466A-9424-D59912F319A8}" srcOrd="3" destOrd="0" presId="urn:microsoft.com/office/officeart/2011/layout/CircleProcess"/>
    <dgm:cxn modelId="{9DBE8E12-9896-46AC-B79C-CD1A5D43C5BB}" type="presParOf" srcId="{96065973-93C6-466A-9424-D59912F319A8}" destId="{488B6AF8-B29A-4481-A886-287CE3EE3C5E}" srcOrd="0" destOrd="0" presId="urn:microsoft.com/office/officeart/2011/layout/CircleProcess"/>
    <dgm:cxn modelId="{7D289119-57B7-4C8A-86E1-412FA2D41CDB}" type="presParOf" srcId="{ABEAD9B8-26E1-4422-9933-36919A80338F}" destId="{2C698452-ECF9-4B7C-82AF-A93C96D90F98}" srcOrd="4" destOrd="0" presId="urn:microsoft.com/office/officeart/2011/layout/CircleProcess"/>
    <dgm:cxn modelId="{2B956393-5949-4495-9591-EB6259742AB1}" type="presParOf" srcId="{2C698452-ECF9-4B7C-82AF-A93C96D90F98}" destId="{1C695B50-1F7B-4E54-9F90-DB518A425B70}" srcOrd="0" destOrd="0" presId="urn:microsoft.com/office/officeart/2011/layout/CircleProcess"/>
    <dgm:cxn modelId="{BE0E85E7-5AC1-464D-AE9F-4421D292DBA0}" type="presParOf" srcId="{ABEAD9B8-26E1-4422-9933-36919A80338F}" destId="{B153B68E-AA23-4464-8068-2D698B23E0A9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117A74-4A84-4FEC-A676-0514E6FD72BF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EA0007-8093-4D4F-A603-21D580887F4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FF1F91-863C-46AD-8710-D205556E4040}" type="par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928851-034B-40DB-9848-0CA59512DEC6}" type="sibTrans" cxnId="{B9415CD7-D90E-44CD-9DFC-A38DB39E33AE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7FBF18-8272-4BA3-AC58-89F22043D1C6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gm:t>
    </dgm:pt>
    <dgm:pt modelId="{338E3070-C80F-481E-BB79-CA1911025180}" type="par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7274E-6870-4753-B8B9-49B55D0F1C5D}" type="sibTrans" cxnId="{A3FD115B-DF9A-4AD6-A793-43D54E67DD0A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B95DA1-4B04-47A5-A6AA-D2A039707CF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gm:t>
    </dgm:pt>
    <dgm:pt modelId="{86BC69AE-E17C-419B-B3D2-EB24BE1612C3}" type="par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EB54F0-CDEF-4742-8B38-AC70E124B51F}" type="sibTrans" cxnId="{6EF9B3CD-6360-4E6E-9E20-BA02B566036D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E08DD9-7B0E-4274-8ECD-8AE676A5F44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D0FD25-BD31-4B80-A6D2-B1EF516254DC}" type="par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56C7A8-E711-4D9C-8F98-1F9B810EC94D}" type="sibTrans" cxnId="{34719050-9157-490E-A26E-60FC3AB4A936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7EE8F1-981A-444D-8844-0D6DED60D55A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gm:t>
    </dgm:pt>
    <dgm:pt modelId="{662561BC-A0D5-41F5-A282-55A9525BFBC1}" type="par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E3AB22-E739-45F5-BA68-A02CAB567F05}" type="sibTrans" cxnId="{0B27E515-C7FC-4B1D-B719-48C4ECFD3701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519F09-7716-45E3-8C12-559EE59DB4F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8A69C65-9356-447E-9246-6FCBECA3977A}" type="sib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5812D0-2C3B-44CE-BB61-F6EF5BB9706C}" type="parTrans" cxnId="{061907FB-AE34-4E17-8211-0641B8EB647C}">
      <dgm:prSet/>
      <dgm:spPr/>
      <dgm:t>
        <a:bodyPr/>
        <a:lstStyle/>
        <a:p>
          <a:endParaRPr lang="en-IN" sz="1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5855A4-A683-4DC3-B8DB-1C4A498A6FDB}" type="pres">
      <dgm:prSet presAssocID="{E6117A74-4A84-4FEC-A676-0514E6FD7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6E26C-DE1A-40F7-A6E0-3D74C5E05519}" type="pres">
      <dgm:prSet presAssocID="{49EA0007-8093-4D4F-A603-21D580887F49}" presName="compositeNode" presStyleCnt="0">
        <dgm:presLayoutVars>
          <dgm:bulletEnabled val="1"/>
        </dgm:presLayoutVars>
      </dgm:prSet>
      <dgm:spPr/>
    </dgm:pt>
    <dgm:pt modelId="{17C2AA35-1ACA-42E6-88AB-B8A7539F3331}" type="pres">
      <dgm:prSet presAssocID="{49EA0007-8093-4D4F-A603-21D580887F49}" presName="bgRect" presStyleLbl="node1" presStyleIdx="0" presStyleCnt="3"/>
      <dgm:spPr/>
      <dgm:t>
        <a:bodyPr/>
        <a:lstStyle/>
        <a:p>
          <a:endParaRPr lang="en-US"/>
        </a:p>
      </dgm:t>
    </dgm:pt>
    <dgm:pt modelId="{54355708-6B25-48A3-9A23-0D8FA492A647}" type="pres">
      <dgm:prSet presAssocID="{49EA0007-8093-4D4F-A603-21D580887F4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1736-5688-4323-9028-E94D095C124D}" type="pres">
      <dgm:prSet presAssocID="{49EA0007-8093-4D4F-A603-21D580887F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626B-0C99-436D-B48C-C270B29E12D6}" type="pres">
      <dgm:prSet presAssocID="{46928851-034B-40DB-9848-0CA59512DEC6}" presName="hSp" presStyleCnt="0"/>
      <dgm:spPr/>
    </dgm:pt>
    <dgm:pt modelId="{1D52780B-B797-441F-AC95-8C9B08D8E683}" type="pres">
      <dgm:prSet presAssocID="{46928851-034B-40DB-9848-0CA59512DEC6}" presName="vProcSp" presStyleCnt="0"/>
      <dgm:spPr/>
    </dgm:pt>
    <dgm:pt modelId="{B66583E8-8427-4E06-9FFF-7C4EEE58DD53}" type="pres">
      <dgm:prSet presAssocID="{46928851-034B-40DB-9848-0CA59512DEC6}" presName="vSp1" presStyleCnt="0"/>
      <dgm:spPr/>
    </dgm:pt>
    <dgm:pt modelId="{740D34E7-1D44-492E-B3B4-4AF53B660207}" type="pres">
      <dgm:prSet presAssocID="{46928851-034B-40DB-9848-0CA59512DEC6}" presName="simulatedConn" presStyleLbl="solidFgAcc1" presStyleIdx="0" presStyleCnt="2"/>
      <dgm:spPr/>
    </dgm:pt>
    <dgm:pt modelId="{96162CB8-0502-4B04-A2CA-7023EA891FA6}" type="pres">
      <dgm:prSet presAssocID="{46928851-034B-40DB-9848-0CA59512DEC6}" presName="vSp2" presStyleCnt="0"/>
      <dgm:spPr/>
    </dgm:pt>
    <dgm:pt modelId="{2FE76189-8577-4CA8-B699-5DDD6CE3343B}" type="pres">
      <dgm:prSet presAssocID="{46928851-034B-40DB-9848-0CA59512DEC6}" presName="sibTrans" presStyleCnt="0"/>
      <dgm:spPr/>
    </dgm:pt>
    <dgm:pt modelId="{737F1157-6B4E-43DC-8B48-5CA79CF413A7}" type="pres">
      <dgm:prSet presAssocID="{EF519F09-7716-45E3-8C12-559EE59DB4F2}" presName="compositeNode" presStyleCnt="0">
        <dgm:presLayoutVars>
          <dgm:bulletEnabled val="1"/>
        </dgm:presLayoutVars>
      </dgm:prSet>
      <dgm:spPr/>
    </dgm:pt>
    <dgm:pt modelId="{723BAC38-88DD-4EE0-97A3-FF99BF0E25F2}" type="pres">
      <dgm:prSet presAssocID="{EF519F09-7716-45E3-8C12-559EE59DB4F2}" presName="bgRect" presStyleLbl="node1" presStyleIdx="1" presStyleCnt="3"/>
      <dgm:spPr/>
      <dgm:t>
        <a:bodyPr/>
        <a:lstStyle/>
        <a:p>
          <a:endParaRPr lang="en-US"/>
        </a:p>
      </dgm:t>
    </dgm:pt>
    <dgm:pt modelId="{077025E8-60FE-4054-A38D-5049F6ACF7AD}" type="pres">
      <dgm:prSet presAssocID="{EF519F09-7716-45E3-8C12-559EE59DB4F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D592-B0AD-4F70-BD64-298C85D2FB3E}" type="pres">
      <dgm:prSet presAssocID="{EF519F09-7716-45E3-8C12-559EE59DB4F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B48A3-A8FE-4E40-8BCB-56A575CBFE41}" type="pres">
      <dgm:prSet presAssocID="{B8A69C65-9356-447E-9246-6FCBECA3977A}" presName="hSp" presStyleCnt="0"/>
      <dgm:spPr/>
    </dgm:pt>
    <dgm:pt modelId="{B6EB27E3-26E6-43B8-94F7-D14979BE474E}" type="pres">
      <dgm:prSet presAssocID="{B8A69C65-9356-447E-9246-6FCBECA3977A}" presName="vProcSp" presStyleCnt="0"/>
      <dgm:spPr/>
    </dgm:pt>
    <dgm:pt modelId="{81A596EC-E4F4-466E-AF53-8C6187DAEC46}" type="pres">
      <dgm:prSet presAssocID="{B8A69C65-9356-447E-9246-6FCBECA3977A}" presName="vSp1" presStyleCnt="0"/>
      <dgm:spPr/>
    </dgm:pt>
    <dgm:pt modelId="{3E52C998-9915-4C6A-9185-7FF4A2341C59}" type="pres">
      <dgm:prSet presAssocID="{B8A69C65-9356-447E-9246-6FCBECA3977A}" presName="simulatedConn" presStyleLbl="solidFgAcc1" presStyleIdx="1" presStyleCnt="2"/>
      <dgm:spPr/>
    </dgm:pt>
    <dgm:pt modelId="{CA3E98B9-B931-4591-9023-0D535042AE1C}" type="pres">
      <dgm:prSet presAssocID="{B8A69C65-9356-447E-9246-6FCBECA3977A}" presName="vSp2" presStyleCnt="0"/>
      <dgm:spPr/>
    </dgm:pt>
    <dgm:pt modelId="{4B360AB1-B7E0-4F84-929C-EFD33FC8F316}" type="pres">
      <dgm:prSet presAssocID="{B8A69C65-9356-447E-9246-6FCBECA3977A}" presName="sibTrans" presStyleCnt="0"/>
      <dgm:spPr/>
    </dgm:pt>
    <dgm:pt modelId="{295AB82A-3A90-48EA-A0E5-BF0E327F9B44}" type="pres">
      <dgm:prSet presAssocID="{0DE08DD9-7B0E-4274-8ECD-8AE676A5F443}" presName="compositeNode" presStyleCnt="0">
        <dgm:presLayoutVars>
          <dgm:bulletEnabled val="1"/>
        </dgm:presLayoutVars>
      </dgm:prSet>
      <dgm:spPr/>
    </dgm:pt>
    <dgm:pt modelId="{770B00E0-C8D6-4783-B4AD-9B5D3325EBC0}" type="pres">
      <dgm:prSet presAssocID="{0DE08DD9-7B0E-4274-8ECD-8AE676A5F443}" presName="bgRect" presStyleLbl="node1" presStyleIdx="2" presStyleCnt="3"/>
      <dgm:spPr/>
      <dgm:t>
        <a:bodyPr/>
        <a:lstStyle/>
        <a:p>
          <a:endParaRPr lang="en-US"/>
        </a:p>
      </dgm:t>
    </dgm:pt>
    <dgm:pt modelId="{D9E2B6EF-A860-4966-9CE5-24A554D4A914}" type="pres">
      <dgm:prSet presAssocID="{0DE08DD9-7B0E-4274-8ECD-8AE676A5F44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5A45-8003-4BC2-9BBC-D9CDC39B34F7}" type="pres">
      <dgm:prSet presAssocID="{0DE08DD9-7B0E-4274-8ECD-8AE676A5F44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5BD42-65BC-427F-ADC7-17B69A937008}" type="presOf" srcId="{EF519F09-7716-45E3-8C12-559EE59DB4F2}" destId="{723BAC38-88DD-4EE0-97A3-FF99BF0E25F2}" srcOrd="0" destOrd="0" presId="urn:microsoft.com/office/officeart/2005/8/layout/hProcess7"/>
    <dgm:cxn modelId="{968BE0A4-1B3E-4A9D-B692-372A95394ECC}" type="presOf" srcId="{70B95DA1-4B04-47A5-A6AA-D2A039707CFE}" destId="{9479D592-B0AD-4F70-BD64-298C85D2FB3E}" srcOrd="0" destOrd="0" presId="urn:microsoft.com/office/officeart/2005/8/layout/hProcess7"/>
    <dgm:cxn modelId="{A3FD115B-DF9A-4AD6-A793-43D54E67DD0A}" srcId="{49EA0007-8093-4D4F-A603-21D580887F49}" destId="{D17FBF18-8272-4BA3-AC58-89F22043D1C6}" srcOrd="0" destOrd="0" parTransId="{338E3070-C80F-481E-BB79-CA1911025180}" sibTransId="{F457274E-6870-4753-B8B9-49B55D0F1C5D}"/>
    <dgm:cxn modelId="{D88CF7F8-993D-4B75-9D63-FE36F2A64E1B}" type="presOf" srcId="{49EA0007-8093-4D4F-A603-21D580887F49}" destId="{17C2AA35-1ACA-42E6-88AB-B8A7539F3331}" srcOrd="0" destOrd="0" presId="urn:microsoft.com/office/officeart/2005/8/layout/hProcess7"/>
    <dgm:cxn modelId="{1F51AFC2-88CE-45A8-945A-7C25A4FF0BAF}" type="presOf" srcId="{0DE08DD9-7B0E-4274-8ECD-8AE676A5F443}" destId="{D9E2B6EF-A860-4966-9CE5-24A554D4A914}" srcOrd="1" destOrd="0" presId="urn:microsoft.com/office/officeart/2005/8/layout/hProcess7"/>
    <dgm:cxn modelId="{EBCF57D9-3F0C-4965-B8EC-6EF1905C5A54}" type="presOf" srcId="{E6117A74-4A84-4FEC-A676-0514E6FD72BF}" destId="{075855A4-A683-4DC3-B8DB-1C4A498A6FDB}" srcOrd="0" destOrd="0" presId="urn:microsoft.com/office/officeart/2005/8/layout/hProcess7"/>
    <dgm:cxn modelId="{F5DB7E37-C3F7-4E72-813D-5571360227B5}" type="presOf" srcId="{EF7EE8F1-981A-444D-8844-0D6DED60D55A}" destId="{D53C5A45-8003-4BC2-9BBC-D9CDC39B34F7}" srcOrd="0" destOrd="0" presId="urn:microsoft.com/office/officeart/2005/8/layout/hProcess7"/>
    <dgm:cxn modelId="{34719050-9157-490E-A26E-60FC3AB4A936}" srcId="{E6117A74-4A84-4FEC-A676-0514E6FD72BF}" destId="{0DE08DD9-7B0E-4274-8ECD-8AE676A5F443}" srcOrd="2" destOrd="0" parTransId="{19D0FD25-BD31-4B80-A6D2-B1EF516254DC}" sibTransId="{6D56C7A8-E711-4D9C-8F98-1F9B810EC94D}"/>
    <dgm:cxn modelId="{B9415CD7-D90E-44CD-9DFC-A38DB39E33AE}" srcId="{E6117A74-4A84-4FEC-A676-0514E6FD72BF}" destId="{49EA0007-8093-4D4F-A603-21D580887F49}" srcOrd="0" destOrd="0" parTransId="{3DFF1F91-863C-46AD-8710-D205556E4040}" sibTransId="{46928851-034B-40DB-9848-0CA59512DEC6}"/>
    <dgm:cxn modelId="{0B27E515-C7FC-4B1D-B719-48C4ECFD3701}" srcId="{0DE08DD9-7B0E-4274-8ECD-8AE676A5F443}" destId="{EF7EE8F1-981A-444D-8844-0D6DED60D55A}" srcOrd="0" destOrd="0" parTransId="{662561BC-A0D5-41F5-A282-55A9525BFBC1}" sibTransId="{77E3AB22-E739-45F5-BA68-A02CAB567F05}"/>
    <dgm:cxn modelId="{0A94A5E9-8229-46C2-A092-3B57083E4F68}" type="presOf" srcId="{0DE08DD9-7B0E-4274-8ECD-8AE676A5F443}" destId="{770B00E0-C8D6-4783-B4AD-9B5D3325EBC0}" srcOrd="0" destOrd="0" presId="urn:microsoft.com/office/officeart/2005/8/layout/hProcess7"/>
    <dgm:cxn modelId="{D14F25E3-9359-491C-BF51-310FBF585B69}" type="presOf" srcId="{EF519F09-7716-45E3-8C12-559EE59DB4F2}" destId="{077025E8-60FE-4054-A38D-5049F6ACF7AD}" srcOrd="1" destOrd="0" presId="urn:microsoft.com/office/officeart/2005/8/layout/hProcess7"/>
    <dgm:cxn modelId="{6EF9B3CD-6360-4E6E-9E20-BA02B566036D}" srcId="{EF519F09-7716-45E3-8C12-559EE59DB4F2}" destId="{70B95DA1-4B04-47A5-A6AA-D2A039707CFE}" srcOrd="0" destOrd="0" parTransId="{86BC69AE-E17C-419B-B3D2-EB24BE1612C3}" sibTransId="{7EEB54F0-CDEF-4742-8B38-AC70E124B51F}"/>
    <dgm:cxn modelId="{061907FB-AE34-4E17-8211-0641B8EB647C}" srcId="{E6117A74-4A84-4FEC-A676-0514E6FD72BF}" destId="{EF519F09-7716-45E3-8C12-559EE59DB4F2}" srcOrd="1" destOrd="0" parTransId="{6F5812D0-2C3B-44CE-BB61-F6EF5BB9706C}" sibTransId="{B8A69C65-9356-447E-9246-6FCBECA3977A}"/>
    <dgm:cxn modelId="{98521C9C-A094-466F-A459-186786B22F95}" type="presOf" srcId="{D17FBF18-8272-4BA3-AC58-89F22043D1C6}" destId="{2BAF1736-5688-4323-9028-E94D095C124D}" srcOrd="0" destOrd="0" presId="urn:microsoft.com/office/officeart/2005/8/layout/hProcess7"/>
    <dgm:cxn modelId="{B7FBFB3B-F3F6-4E8C-9C02-1157EDEA92A9}" type="presOf" srcId="{49EA0007-8093-4D4F-A603-21D580887F49}" destId="{54355708-6B25-48A3-9A23-0D8FA492A647}" srcOrd="1" destOrd="0" presId="urn:microsoft.com/office/officeart/2005/8/layout/hProcess7"/>
    <dgm:cxn modelId="{279A1020-A7CF-4DB1-80D9-DDFCC56D670B}" type="presParOf" srcId="{075855A4-A683-4DC3-B8DB-1C4A498A6FDB}" destId="{73B6E26C-DE1A-40F7-A6E0-3D74C5E05519}" srcOrd="0" destOrd="0" presId="urn:microsoft.com/office/officeart/2005/8/layout/hProcess7"/>
    <dgm:cxn modelId="{E6CF6AF8-11FF-42ED-949C-04CCCD438976}" type="presParOf" srcId="{73B6E26C-DE1A-40F7-A6E0-3D74C5E05519}" destId="{17C2AA35-1ACA-42E6-88AB-B8A7539F3331}" srcOrd="0" destOrd="0" presId="urn:microsoft.com/office/officeart/2005/8/layout/hProcess7"/>
    <dgm:cxn modelId="{7D54E6B4-CAC0-4F3B-966B-EBD5080554F9}" type="presParOf" srcId="{73B6E26C-DE1A-40F7-A6E0-3D74C5E05519}" destId="{54355708-6B25-48A3-9A23-0D8FA492A647}" srcOrd="1" destOrd="0" presId="urn:microsoft.com/office/officeart/2005/8/layout/hProcess7"/>
    <dgm:cxn modelId="{62F0AC4A-FA8D-4122-B799-A2DE458D5895}" type="presParOf" srcId="{73B6E26C-DE1A-40F7-A6E0-3D74C5E05519}" destId="{2BAF1736-5688-4323-9028-E94D095C124D}" srcOrd="2" destOrd="0" presId="urn:microsoft.com/office/officeart/2005/8/layout/hProcess7"/>
    <dgm:cxn modelId="{4D28A025-5C00-487C-8509-6A3D9C89FEED}" type="presParOf" srcId="{075855A4-A683-4DC3-B8DB-1C4A498A6FDB}" destId="{08AB626B-0C99-436D-B48C-C270B29E12D6}" srcOrd="1" destOrd="0" presId="urn:microsoft.com/office/officeart/2005/8/layout/hProcess7"/>
    <dgm:cxn modelId="{6A0E368B-4A3C-4CA7-8246-DACFD04BAE2D}" type="presParOf" srcId="{075855A4-A683-4DC3-B8DB-1C4A498A6FDB}" destId="{1D52780B-B797-441F-AC95-8C9B08D8E683}" srcOrd="2" destOrd="0" presId="urn:microsoft.com/office/officeart/2005/8/layout/hProcess7"/>
    <dgm:cxn modelId="{0C7E5D6E-5690-432D-AC60-A2795F46D5A5}" type="presParOf" srcId="{1D52780B-B797-441F-AC95-8C9B08D8E683}" destId="{B66583E8-8427-4E06-9FFF-7C4EEE58DD53}" srcOrd="0" destOrd="0" presId="urn:microsoft.com/office/officeart/2005/8/layout/hProcess7"/>
    <dgm:cxn modelId="{764DBD1C-2968-4D5A-BDA9-FF2391156759}" type="presParOf" srcId="{1D52780B-B797-441F-AC95-8C9B08D8E683}" destId="{740D34E7-1D44-492E-B3B4-4AF53B660207}" srcOrd="1" destOrd="0" presId="urn:microsoft.com/office/officeart/2005/8/layout/hProcess7"/>
    <dgm:cxn modelId="{9C93289A-8B93-4893-A3ED-D0F876CAC050}" type="presParOf" srcId="{1D52780B-B797-441F-AC95-8C9B08D8E683}" destId="{96162CB8-0502-4B04-A2CA-7023EA891FA6}" srcOrd="2" destOrd="0" presId="urn:microsoft.com/office/officeart/2005/8/layout/hProcess7"/>
    <dgm:cxn modelId="{DFA168B8-0061-4A13-86B4-9216312B3CFF}" type="presParOf" srcId="{075855A4-A683-4DC3-B8DB-1C4A498A6FDB}" destId="{2FE76189-8577-4CA8-B699-5DDD6CE3343B}" srcOrd="3" destOrd="0" presId="urn:microsoft.com/office/officeart/2005/8/layout/hProcess7"/>
    <dgm:cxn modelId="{7F154228-0576-49CB-B95F-98640D2A20BF}" type="presParOf" srcId="{075855A4-A683-4DC3-B8DB-1C4A498A6FDB}" destId="{737F1157-6B4E-43DC-8B48-5CA79CF413A7}" srcOrd="4" destOrd="0" presId="urn:microsoft.com/office/officeart/2005/8/layout/hProcess7"/>
    <dgm:cxn modelId="{1F11CCE2-EB05-4EB4-BF0E-1E2A54ED23FF}" type="presParOf" srcId="{737F1157-6B4E-43DC-8B48-5CA79CF413A7}" destId="{723BAC38-88DD-4EE0-97A3-FF99BF0E25F2}" srcOrd="0" destOrd="0" presId="urn:microsoft.com/office/officeart/2005/8/layout/hProcess7"/>
    <dgm:cxn modelId="{34D1E1DA-641D-4AA2-A72D-D48AA0E78769}" type="presParOf" srcId="{737F1157-6B4E-43DC-8B48-5CA79CF413A7}" destId="{077025E8-60FE-4054-A38D-5049F6ACF7AD}" srcOrd="1" destOrd="0" presId="urn:microsoft.com/office/officeart/2005/8/layout/hProcess7"/>
    <dgm:cxn modelId="{FE60B1FD-69DE-483A-99A2-8AC3B98B6EC8}" type="presParOf" srcId="{737F1157-6B4E-43DC-8B48-5CA79CF413A7}" destId="{9479D592-B0AD-4F70-BD64-298C85D2FB3E}" srcOrd="2" destOrd="0" presId="urn:microsoft.com/office/officeart/2005/8/layout/hProcess7"/>
    <dgm:cxn modelId="{731E7BF0-9738-40D5-AC68-CA12DE099741}" type="presParOf" srcId="{075855A4-A683-4DC3-B8DB-1C4A498A6FDB}" destId="{EA9B48A3-A8FE-4E40-8BCB-56A575CBFE41}" srcOrd="5" destOrd="0" presId="urn:microsoft.com/office/officeart/2005/8/layout/hProcess7"/>
    <dgm:cxn modelId="{1BF81772-C587-47AC-ABEE-FA73A7087D0A}" type="presParOf" srcId="{075855A4-A683-4DC3-B8DB-1C4A498A6FDB}" destId="{B6EB27E3-26E6-43B8-94F7-D14979BE474E}" srcOrd="6" destOrd="0" presId="urn:microsoft.com/office/officeart/2005/8/layout/hProcess7"/>
    <dgm:cxn modelId="{E29759B7-5BBD-4801-9B2A-6DCD3FE4F5FD}" type="presParOf" srcId="{B6EB27E3-26E6-43B8-94F7-D14979BE474E}" destId="{81A596EC-E4F4-466E-AF53-8C6187DAEC46}" srcOrd="0" destOrd="0" presId="urn:microsoft.com/office/officeart/2005/8/layout/hProcess7"/>
    <dgm:cxn modelId="{26605658-98EB-4C7A-B6B0-8DC242AD3AED}" type="presParOf" srcId="{B6EB27E3-26E6-43B8-94F7-D14979BE474E}" destId="{3E52C998-9915-4C6A-9185-7FF4A2341C59}" srcOrd="1" destOrd="0" presId="urn:microsoft.com/office/officeart/2005/8/layout/hProcess7"/>
    <dgm:cxn modelId="{EB380D3B-FEA1-4D03-833B-661D394DDCCD}" type="presParOf" srcId="{B6EB27E3-26E6-43B8-94F7-D14979BE474E}" destId="{CA3E98B9-B931-4591-9023-0D535042AE1C}" srcOrd="2" destOrd="0" presId="urn:microsoft.com/office/officeart/2005/8/layout/hProcess7"/>
    <dgm:cxn modelId="{EC26D917-E3CC-4F02-8A51-575317DA0F73}" type="presParOf" srcId="{075855A4-A683-4DC3-B8DB-1C4A498A6FDB}" destId="{4B360AB1-B7E0-4F84-929C-EFD33FC8F316}" srcOrd="7" destOrd="0" presId="urn:microsoft.com/office/officeart/2005/8/layout/hProcess7"/>
    <dgm:cxn modelId="{01E56ABD-AD9D-4A21-AC95-C71D35A9396E}" type="presParOf" srcId="{075855A4-A683-4DC3-B8DB-1C4A498A6FDB}" destId="{295AB82A-3A90-48EA-A0E5-BF0E327F9B44}" srcOrd="8" destOrd="0" presId="urn:microsoft.com/office/officeart/2005/8/layout/hProcess7"/>
    <dgm:cxn modelId="{6613FD8F-F731-4BDD-A86B-CC01DAD89F54}" type="presParOf" srcId="{295AB82A-3A90-48EA-A0E5-BF0E327F9B44}" destId="{770B00E0-C8D6-4783-B4AD-9B5D3325EBC0}" srcOrd="0" destOrd="0" presId="urn:microsoft.com/office/officeart/2005/8/layout/hProcess7"/>
    <dgm:cxn modelId="{CFE1F433-A7DA-4701-A9B6-33AC2B046698}" type="presParOf" srcId="{295AB82A-3A90-48EA-A0E5-BF0E327F9B44}" destId="{D9E2B6EF-A860-4966-9CE5-24A554D4A914}" srcOrd="1" destOrd="0" presId="urn:microsoft.com/office/officeart/2005/8/layout/hProcess7"/>
    <dgm:cxn modelId="{F3FF38D3-D9C1-4358-8C12-07CD41B9D0E1}" type="presParOf" srcId="{295AB82A-3A90-48EA-A0E5-BF0E327F9B44}" destId="{D53C5A45-8003-4BC2-9BBC-D9CDC39B34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74E80-27AA-44DD-BE1B-63B1E2D4B99E}">
      <dsp:nvSpPr>
        <dsp:cNvPr id="0" name=""/>
        <dsp:cNvSpPr/>
      </dsp:nvSpPr>
      <dsp:spPr>
        <a:xfrm>
          <a:off x="7262030" y="808809"/>
          <a:ext cx="1655860" cy="1656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1A11D2-AFC7-48BA-A7CB-18AEB1196FEB}">
      <dsp:nvSpPr>
        <dsp:cNvPr id="0" name=""/>
        <dsp:cNvSpPr/>
      </dsp:nvSpPr>
      <dsp:spPr>
        <a:xfrm>
          <a:off x="7316667" y="864023"/>
          <a:ext cx="1545705" cy="15457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Maintenance</a:t>
          </a:r>
        </a:p>
      </dsp:txBody>
      <dsp:txXfrm>
        <a:off x="7537860" y="1084879"/>
        <a:ext cx="1104201" cy="1103991"/>
      </dsp:txXfrm>
    </dsp:sp>
    <dsp:sp modelId="{488B6AF8-B29A-4481-A886-287CE3EE3C5E}">
      <dsp:nvSpPr>
        <dsp:cNvPr id="0" name=""/>
        <dsp:cNvSpPr/>
      </dsp:nvSpPr>
      <dsp:spPr>
        <a:xfrm rot="2700000">
          <a:off x="5549865" y="808895"/>
          <a:ext cx="1655669" cy="1655669"/>
        </a:xfrm>
        <a:prstGeom prst="teardrop">
          <a:avLst>
            <a:gd name="adj" fmla="val 100000"/>
          </a:avLst>
        </a:prstGeom>
        <a:solidFill>
          <a:schemeClr val="accent3">
            <a:hueOff val="1659756"/>
            <a:satOff val="-1365"/>
            <a:lumOff val="151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695B50-1F7B-4E54-9F90-DB518A425B70}">
      <dsp:nvSpPr>
        <dsp:cNvPr id="0" name=""/>
        <dsp:cNvSpPr/>
      </dsp:nvSpPr>
      <dsp:spPr>
        <a:xfrm>
          <a:off x="5606169" y="864023"/>
          <a:ext cx="1545705" cy="15457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59756"/>
              <a:satOff val="-1365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sp:txBody>
      <dsp:txXfrm>
        <a:off x="5826481" y="1084879"/>
        <a:ext cx="1104201" cy="1103991"/>
      </dsp:txXfrm>
    </dsp:sp>
    <dsp:sp modelId="{65329A32-FC01-4AA7-9E6C-468911C33209}">
      <dsp:nvSpPr>
        <dsp:cNvPr id="0" name=""/>
        <dsp:cNvSpPr/>
      </dsp:nvSpPr>
      <dsp:spPr>
        <a:xfrm rot="2700000">
          <a:off x="3839367" y="808895"/>
          <a:ext cx="1655669" cy="1655669"/>
        </a:xfrm>
        <a:prstGeom prst="teardrop">
          <a:avLst>
            <a:gd name="adj" fmla="val 100000"/>
          </a:avLst>
        </a:prstGeom>
        <a:solidFill>
          <a:schemeClr val="accent3">
            <a:hueOff val="3319512"/>
            <a:satOff val="-2731"/>
            <a:lumOff val="3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E08906-F591-4B2D-8569-B372105AB85C}">
      <dsp:nvSpPr>
        <dsp:cNvPr id="0" name=""/>
        <dsp:cNvSpPr/>
      </dsp:nvSpPr>
      <dsp:spPr>
        <a:xfrm>
          <a:off x="3894790" y="864023"/>
          <a:ext cx="1545705" cy="15457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319512"/>
              <a:satOff val="-2731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Planning, Design and Development</a:t>
          </a:r>
        </a:p>
      </dsp:txBody>
      <dsp:txXfrm>
        <a:off x="4115101" y="1084879"/>
        <a:ext cx="1104201" cy="1103991"/>
      </dsp:txXfrm>
    </dsp:sp>
    <dsp:sp modelId="{3CB7C1F3-700F-40C4-8B93-23FAE8EAF498}">
      <dsp:nvSpPr>
        <dsp:cNvPr id="0" name=""/>
        <dsp:cNvSpPr/>
      </dsp:nvSpPr>
      <dsp:spPr>
        <a:xfrm rot="2700000">
          <a:off x="2127988" y="808895"/>
          <a:ext cx="1655669" cy="1655669"/>
        </a:xfrm>
        <a:prstGeom prst="teardrop">
          <a:avLst>
            <a:gd name="adj" fmla="val 100000"/>
          </a:avLst>
        </a:prstGeom>
        <a:solidFill>
          <a:schemeClr val="accent3">
            <a:hueOff val="4979268"/>
            <a:satOff val="-4096"/>
            <a:lumOff val="45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64B1DD-6B07-4688-B667-F6C399BCB863}">
      <dsp:nvSpPr>
        <dsp:cNvPr id="0" name=""/>
        <dsp:cNvSpPr/>
      </dsp:nvSpPr>
      <dsp:spPr>
        <a:xfrm>
          <a:off x="2183410" y="864023"/>
          <a:ext cx="1545705" cy="15457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979268"/>
              <a:satOff val="-4096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Define scope of automation</a:t>
          </a:r>
        </a:p>
      </dsp:txBody>
      <dsp:txXfrm>
        <a:off x="2404603" y="1084879"/>
        <a:ext cx="1104201" cy="1103991"/>
      </dsp:txXfrm>
    </dsp:sp>
    <dsp:sp modelId="{AC6F5FD7-9C72-49A4-9009-68248ED3D538}">
      <dsp:nvSpPr>
        <dsp:cNvPr id="0" name=""/>
        <dsp:cNvSpPr/>
      </dsp:nvSpPr>
      <dsp:spPr>
        <a:xfrm rot="2700000">
          <a:off x="416608" y="808895"/>
          <a:ext cx="1655669" cy="1655669"/>
        </a:xfrm>
        <a:prstGeom prst="teardrop">
          <a:avLst>
            <a:gd name="adj" fmla="val 100000"/>
          </a:avLst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7B0537-94A1-4883-9554-F6E8616D6650}">
      <dsp:nvSpPr>
        <dsp:cNvPr id="0" name=""/>
        <dsp:cNvSpPr/>
      </dsp:nvSpPr>
      <dsp:spPr>
        <a:xfrm>
          <a:off x="472031" y="864023"/>
          <a:ext cx="1545705" cy="15457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639025"/>
              <a:satOff val="-5461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Test Tool Selection</a:t>
          </a:r>
        </a:p>
      </dsp:txBody>
      <dsp:txXfrm>
        <a:off x="693224" y="1084879"/>
        <a:ext cx="1104201" cy="11039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74E80-27AA-44DD-BE1B-63B1E2D4B99E}">
      <dsp:nvSpPr>
        <dsp:cNvPr id="0" name=""/>
        <dsp:cNvSpPr/>
      </dsp:nvSpPr>
      <dsp:spPr>
        <a:xfrm>
          <a:off x="2149320" y="778846"/>
          <a:ext cx="1716092" cy="1716068"/>
        </a:xfrm>
        <a:prstGeom prst="ellipse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1A11D2-AFC7-48BA-A7CB-18AEB1196FEB}">
      <dsp:nvSpPr>
        <dsp:cNvPr id="0" name=""/>
        <dsp:cNvSpPr/>
      </dsp:nvSpPr>
      <dsp:spPr>
        <a:xfrm>
          <a:off x="2206498" y="836058"/>
          <a:ext cx="1601356" cy="1601643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435590" y="1064908"/>
        <a:ext cx="1143934" cy="1143945"/>
      </dsp:txXfrm>
    </dsp:sp>
    <dsp:sp modelId="{488B6AF8-B29A-4481-A886-287CE3EE3C5E}">
      <dsp:nvSpPr>
        <dsp:cNvPr id="0" name=""/>
        <dsp:cNvSpPr/>
      </dsp:nvSpPr>
      <dsp:spPr>
        <a:xfrm rot="2700000">
          <a:off x="376212" y="778655"/>
          <a:ext cx="1716149" cy="1716149"/>
        </a:xfrm>
        <a:prstGeom prst="teardrop">
          <a:avLst>
            <a:gd name="adj" fmla="val 100000"/>
          </a:avLst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695B50-1F7B-4E54-9F90-DB518A425B70}">
      <dsp:nvSpPr>
        <dsp:cNvPr id="0" name=""/>
        <dsp:cNvSpPr/>
      </dsp:nvSpPr>
      <dsp:spPr>
        <a:xfrm>
          <a:off x="433609" y="836058"/>
          <a:ext cx="1601356" cy="16016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639025"/>
              <a:satOff val="-5461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sp:txBody>
      <dsp:txXfrm>
        <a:off x="662320" y="1064908"/>
        <a:ext cx="1143934" cy="1143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74E80-27AA-44DD-BE1B-63B1E2D4B99E}">
      <dsp:nvSpPr>
        <dsp:cNvPr id="0" name=""/>
        <dsp:cNvSpPr/>
      </dsp:nvSpPr>
      <dsp:spPr>
        <a:xfrm>
          <a:off x="2149320" y="778846"/>
          <a:ext cx="1716092" cy="1716068"/>
        </a:xfrm>
        <a:prstGeom prst="ellipse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1A11D2-AFC7-48BA-A7CB-18AEB1196FEB}">
      <dsp:nvSpPr>
        <dsp:cNvPr id="0" name=""/>
        <dsp:cNvSpPr/>
      </dsp:nvSpPr>
      <dsp:spPr>
        <a:xfrm>
          <a:off x="2206498" y="836058"/>
          <a:ext cx="1601356" cy="1601643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435590" y="1064908"/>
        <a:ext cx="1143934" cy="1143945"/>
      </dsp:txXfrm>
    </dsp:sp>
    <dsp:sp modelId="{488B6AF8-B29A-4481-A886-287CE3EE3C5E}">
      <dsp:nvSpPr>
        <dsp:cNvPr id="0" name=""/>
        <dsp:cNvSpPr/>
      </dsp:nvSpPr>
      <dsp:spPr>
        <a:xfrm rot="2700000">
          <a:off x="376212" y="778655"/>
          <a:ext cx="1716149" cy="1716149"/>
        </a:xfrm>
        <a:prstGeom prst="teardrop">
          <a:avLst>
            <a:gd name="adj" fmla="val 100000"/>
          </a:avLst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695B50-1F7B-4E54-9F90-DB518A425B70}">
      <dsp:nvSpPr>
        <dsp:cNvPr id="0" name=""/>
        <dsp:cNvSpPr/>
      </dsp:nvSpPr>
      <dsp:spPr>
        <a:xfrm>
          <a:off x="433609" y="836058"/>
          <a:ext cx="1601356" cy="16016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639025"/>
              <a:satOff val="-5461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>
              <a:latin typeface="Cambria" panose="02040503050406030204" pitchFamily="18" charset="0"/>
              <a:ea typeface="Cambria" panose="02040503050406030204" pitchFamily="18" charset="0"/>
            </a:rPr>
            <a:t>Test Execution</a:t>
          </a:r>
        </a:p>
      </dsp:txBody>
      <dsp:txXfrm>
        <a:off x="662320" y="1064908"/>
        <a:ext cx="1143934" cy="1143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AA35-1ACA-42E6-88AB-B8A7539F3331}">
      <dsp:nvSpPr>
        <dsp:cNvPr id="0" name=""/>
        <dsp:cNvSpPr/>
      </dsp:nvSpPr>
      <dsp:spPr>
        <a:xfrm>
          <a:off x="594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Given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-662741" y="663335"/>
        <a:ext cx="1837903" cy="511232"/>
      </dsp:txXfrm>
    </dsp:sp>
    <dsp:sp modelId="{2BAF1736-5688-4323-9028-E94D095C124D}">
      <dsp:nvSpPr>
        <dsp:cNvPr id="0" name=""/>
        <dsp:cNvSpPr/>
      </dsp:nvSpPr>
      <dsp:spPr>
        <a:xfrm>
          <a:off x="511826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software will look like to user</a:t>
          </a:r>
        </a:p>
      </dsp:txBody>
      <dsp:txXfrm>
        <a:off x="511826" y="0"/>
        <a:ext cx="1904339" cy="2241346"/>
      </dsp:txXfrm>
    </dsp:sp>
    <dsp:sp modelId="{723BAC38-88DD-4EE0-97A3-FF99BF0E25F2}">
      <dsp:nvSpPr>
        <dsp:cNvPr id="0" name=""/>
        <dsp:cNvSpPr/>
      </dsp:nvSpPr>
      <dsp:spPr>
        <a:xfrm>
          <a:off x="2646219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1982884" y="663335"/>
        <a:ext cx="1837903" cy="511232"/>
      </dsp:txXfrm>
    </dsp:sp>
    <dsp:sp modelId="{740D34E7-1D44-492E-B3B4-4AF53B660207}">
      <dsp:nvSpPr>
        <dsp:cNvPr id="0" name=""/>
        <dsp:cNvSpPr/>
      </dsp:nvSpPr>
      <dsp:spPr>
        <a:xfrm rot="5400000">
          <a:off x="2494306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D592-B0AD-4F70-BD64-298C85D2FB3E}">
      <dsp:nvSpPr>
        <dsp:cNvPr id="0" name=""/>
        <dsp:cNvSpPr/>
      </dsp:nvSpPr>
      <dsp:spPr>
        <a:xfrm>
          <a:off x="3157451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Things that the user will do</a:t>
          </a:r>
        </a:p>
      </dsp:txBody>
      <dsp:txXfrm>
        <a:off x="3157451" y="0"/>
        <a:ext cx="1904339" cy="2241346"/>
      </dsp:txXfrm>
    </dsp:sp>
    <dsp:sp modelId="{770B00E0-C8D6-4783-B4AD-9B5D3325EBC0}">
      <dsp:nvSpPr>
        <dsp:cNvPr id="0" name=""/>
        <dsp:cNvSpPr/>
      </dsp:nvSpPr>
      <dsp:spPr>
        <a:xfrm>
          <a:off x="5291845" y="0"/>
          <a:ext cx="2556160" cy="2241346"/>
        </a:xfrm>
        <a:prstGeom prst="roundRect">
          <a:avLst>
            <a:gd name="adj" fmla="val 5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Then</a:t>
          </a:r>
          <a:endParaRPr lang="en-IN" sz="14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6200000">
        <a:off x="4628509" y="663335"/>
        <a:ext cx="1837903" cy="511232"/>
      </dsp:txXfrm>
    </dsp:sp>
    <dsp:sp modelId="{3E52C998-9915-4C6A-9185-7FF4A2341C59}">
      <dsp:nvSpPr>
        <dsp:cNvPr id="0" name=""/>
        <dsp:cNvSpPr/>
      </dsp:nvSpPr>
      <dsp:spPr>
        <a:xfrm rot="5400000">
          <a:off x="5139932" y="1729719"/>
          <a:ext cx="329388" cy="38342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5A45-8003-4BC2-9BBC-D9CDC39B34F7}">
      <dsp:nvSpPr>
        <dsp:cNvPr id="0" name=""/>
        <dsp:cNvSpPr/>
      </dsp:nvSpPr>
      <dsp:spPr>
        <a:xfrm>
          <a:off x="5803077" y="0"/>
          <a:ext cx="1904339" cy="22413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What the user should expect</a:t>
          </a:r>
        </a:p>
      </dsp:txBody>
      <dsp:txXfrm>
        <a:off x="5803077" y="0"/>
        <a:ext cx="1904339" cy="2241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6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7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4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6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1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63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69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6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6DAE4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1"/>
            <a:ext cx="9144000" cy="530700"/>
          </a:xfrm>
          <a:prstGeom prst="rect">
            <a:avLst/>
          </a:prstGeom>
          <a:gradFill flip="none" rotWithShape="1">
            <a:gsLst>
              <a:gs pos="4000">
                <a:srgbClr val="7F6000">
                  <a:alpha val="25000"/>
                </a:srgbClr>
              </a:gs>
              <a:gs pos="97000">
                <a:schemeClr val="accent3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7"/>
            <a:ext cx="9144000" cy="3824100"/>
          </a:xfrm>
          <a:prstGeom prst="rect">
            <a:avLst/>
          </a:prstGeom>
          <a:solidFill>
            <a:srgbClr val="1E4A7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6"/>
            <a:ext cx="9144000" cy="118200"/>
          </a:xfrm>
          <a:prstGeom prst="rect">
            <a:avLst/>
          </a:prstGeom>
          <a:solidFill>
            <a:srgbClr val="E9A92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0" y="4584076"/>
            <a:ext cx="9144000" cy="559500"/>
          </a:xfrm>
          <a:prstGeom prst="rect">
            <a:avLst/>
          </a:prstGeom>
          <a:gradFill flip="none" rotWithShape="1">
            <a:gsLst>
              <a:gs pos="4000">
                <a:srgbClr val="7F6000">
                  <a:alpha val="25000"/>
                </a:srgbClr>
              </a:gs>
              <a:gs pos="97000">
                <a:schemeClr val="accent3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>
              <a:solidFill>
                <a:srgbClr val="114454"/>
              </a:solidFill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127D960-9359-4DE0-BD4B-9B17EB93D4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085" y="57150"/>
            <a:ext cx="1426261" cy="363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"/>
            <a:ext cx="247200" cy="530700"/>
          </a:xfrm>
          <a:prstGeom prst="rect">
            <a:avLst/>
          </a:prstGeom>
          <a:solidFill>
            <a:srgbClr val="E9A92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6DAE4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E4A7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1"/>
            <a:ext cx="247200" cy="605400"/>
          </a:xfrm>
          <a:prstGeom prst="rect">
            <a:avLst/>
          </a:prstGeom>
          <a:solidFill>
            <a:srgbClr val="E9A92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1"/>
            <a:ext cx="247200" cy="1452000"/>
          </a:xfrm>
          <a:prstGeom prst="rect">
            <a:avLst/>
          </a:prstGeom>
          <a:solidFill>
            <a:srgbClr val="6DAE4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8" name="Shape 33"/>
          <p:cNvSpPr/>
          <p:nvPr userDrawn="1"/>
        </p:nvSpPr>
        <p:spPr>
          <a:xfrm>
            <a:off x="3" y="57151"/>
            <a:ext cx="9073662" cy="533400"/>
          </a:xfrm>
          <a:prstGeom prst="rect">
            <a:avLst/>
          </a:prstGeom>
          <a:solidFill>
            <a:srgbClr val="1E4A7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cxnSp>
        <p:nvCxnSpPr>
          <p:cNvPr id="9" name="Shape 67"/>
          <p:cNvCxnSpPr/>
          <p:nvPr userDrawn="1"/>
        </p:nvCxnSpPr>
        <p:spPr>
          <a:xfrm>
            <a:off x="762000" y="148590"/>
            <a:ext cx="0" cy="36576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ACA6E0DE-EB76-456D-B11E-15808A1FE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139636"/>
            <a:ext cx="1426261" cy="3636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6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0" y="1504950"/>
            <a:ext cx="9143999" cy="144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-IN" dirty="0"/>
              <a:t>Project –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b="0" dirty="0"/>
              <a:t>Automation Testing Demonstration</a:t>
            </a:r>
            <a:endParaRPr lang="en-US" sz="3600" dirty="0">
              <a:ln w="1143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case 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Login into the system using a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invalid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id and password 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system will only allow access to authorized users)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/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The login page is opening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User inputs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invalid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user name and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29740" y="2724150"/>
            <a:ext cx="2454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Login page shows  </a:t>
            </a:r>
            <a:r>
              <a:rPr lang="en-IN" dirty="0"/>
              <a:t>Username or Password </a:t>
            </a:r>
            <a:r>
              <a:rPr lang="en-IN" dirty="0" smtClean="0"/>
              <a:t>Incorrect message.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722093" y="4019550"/>
            <a:ext cx="835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testing)</a:t>
            </a:r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26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case 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Create restricted order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/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is on home page(customer is already selected)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clicks on Order tab, input restricted product code search adding </a:t>
            </a:r>
            <a:r>
              <a:rPr lang="en-IN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qty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add to cart and submit.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19800" y="24955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Restricted Item deleted and user is prompted to select other product.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</a:t>
            </a:r>
            <a:r>
              <a:rPr lang="en-IN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(EOR number stored in Excel)</a:t>
            </a:r>
          </a:p>
          <a:p>
            <a:pPr algn="just"/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03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E6CEEE-CADF-49A1-A970-EEA31CA2E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730332"/>
              </p:ext>
            </p:extLst>
          </p:nvPr>
        </p:nvGraphicFramePr>
        <p:xfrm>
          <a:off x="76200" y="1584290"/>
          <a:ext cx="8991600" cy="327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4286D4F-28E6-44D8-BC8E-DA8F9208B187}"/>
              </a:ext>
            </a:extLst>
          </p:cNvPr>
          <p:cNvSpPr/>
          <p:nvPr/>
        </p:nvSpPr>
        <p:spPr>
          <a:xfrm>
            <a:off x="5867400" y="666750"/>
            <a:ext cx="2971800" cy="1292260"/>
          </a:xfrm>
          <a:prstGeom prst="wedgeEllipseCallout">
            <a:avLst>
              <a:gd name="adj1" fmla="val -24704"/>
              <a:gd name="adj2" fmla="val 86646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Today’s Topic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660AE9F-0FB3-481C-BDF9-0E256394CBA2}"/>
              </a:ext>
            </a:extLst>
          </p:cNvPr>
          <p:cNvSpPr/>
          <p:nvPr/>
        </p:nvSpPr>
        <p:spPr>
          <a:xfrm>
            <a:off x="533400" y="4188750"/>
            <a:ext cx="8382000" cy="5760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Automation Process</a:t>
            </a:r>
          </a:p>
        </p:txBody>
      </p:sp>
    </p:spTree>
    <p:extLst>
      <p:ext uri="{BB962C8B-B14F-4D97-AF65-F5344CB8AC3E}">
        <p14:creationId xmlns:p14="http://schemas.microsoft.com/office/powerpoint/2010/main" val="8514816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DCB40FD-D03C-465F-9CA6-4F44E0DFD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957771"/>
              </p:ext>
            </p:extLst>
          </p:nvPr>
        </p:nvGraphicFramePr>
        <p:xfrm>
          <a:off x="304800" y="60290"/>
          <a:ext cx="3886200" cy="327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3">
            <a:extLst>
              <a:ext uri="{FF2B5EF4-FFF2-40B4-BE49-F238E27FC236}">
                <a16:creationId xmlns:a16="http://schemas.microsoft.com/office/drawing/2014/main" id="{E59DCF9A-6FCC-4079-B21F-0157B22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43077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Today, we shall be testing 5 Positive test cases and </a:t>
            </a:r>
          </a:p>
          <a:p>
            <a:pPr algn="just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 negative test cases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762000" y="2803490"/>
            <a:ext cx="5731565" cy="707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cases 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that users can perform appropriate actions when using valid data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B7AEB5-E825-4441-B0B5-E7BCA65B0C10}"/>
              </a:ext>
            </a:extLst>
          </p:cNvPr>
          <p:cNvSpPr/>
          <p:nvPr/>
        </p:nvSpPr>
        <p:spPr>
          <a:xfrm>
            <a:off x="2590801" y="3867150"/>
            <a:ext cx="6447182" cy="947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test cases are performed to try to “break” the software by performing invalid (or unacceptable) actions, or by using invalid data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419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DCB40FD-D03C-465F-9CA6-4F44E0DFD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957771"/>
              </p:ext>
            </p:extLst>
          </p:nvPr>
        </p:nvGraphicFramePr>
        <p:xfrm>
          <a:off x="304800" y="60290"/>
          <a:ext cx="3886200" cy="327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3">
            <a:extLst>
              <a:ext uri="{FF2B5EF4-FFF2-40B4-BE49-F238E27FC236}">
                <a16:creationId xmlns:a16="http://schemas.microsoft.com/office/drawing/2014/main" id="{E59DCF9A-6FCC-4079-B21F-0157B22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43077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Today, we shall be testing 5 Positive test cases and </a:t>
            </a:r>
          </a:p>
          <a:p>
            <a:pPr algn="just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 negative test cases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762000" y="2803490"/>
            <a:ext cx="5731565" cy="707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cases 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that users can perform appropriate actions when using valid data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B7AEB5-E825-4441-B0B5-E7BCA65B0C10}"/>
              </a:ext>
            </a:extLst>
          </p:cNvPr>
          <p:cNvSpPr/>
          <p:nvPr/>
        </p:nvSpPr>
        <p:spPr>
          <a:xfrm>
            <a:off x="2590801" y="3867150"/>
            <a:ext cx="6447182" cy="947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test cases are performed to try to “break” the software by performing invalid (or unacceptable) actions, or by using invalid data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740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 1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Login into the system using a valid user id and password 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system will only allow access to authorized users)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6047"/>
              </p:ext>
            </p:extLst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The login page is opening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User inputs valid user name and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29740" y="27241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Post login page (home page) appears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testing)</a:t>
            </a:r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87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 </a:t>
            </a: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 page Title is verified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system will only allow access to authorized users)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6047"/>
              </p:ext>
            </p:extLst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successful Login User is on homepage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User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clicks on home button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29740" y="27241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Home page Title is verify User stays on the same page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testing)</a:t>
            </a:r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161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 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selection from the list and verify the customer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6047"/>
              </p:ext>
            </p:extLst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is on home page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clicks on customer tab, choose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customer from the list and clicks on select button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29740" y="2495550"/>
            <a:ext cx="2454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Customer name on the pop-up should match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 the customer name on the title in the home page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testing)</a:t>
            </a:r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066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 </a:t>
            </a: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new order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6047"/>
              </p:ext>
            </p:extLst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is on home page(customer is already selected)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clicks on Order tab, input product code search adding </a:t>
            </a:r>
            <a:r>
              <a:rPr lang="en-IN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qty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add to cart and submit.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19800" y="2495550"/>
            <a:ext cx="245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Order create successful, EOR number generated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</a:t>
            </a:r>
            <a:r>
              <a:rPr lang="en-IN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(EOR number stored in Excel)</a:t>
            </a:r>
          </a:p>
          <a:p>
            <a:pPr algn="just"/>
            <a:endParaRPr lang="en-I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729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5"/>
          <p:cNvSpPr txBox="1">
            <a:spLocks/>
          </p:cNvSpPr>
          <p:nvPr/>
        </p:nvSpPr>
        <p:spPr>
          <a:xfrm>
            <a:off x="0" y="60290"/>
            <a:ext cx="9144003" cy="5302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Goya</a:t>
            </a:r>
            <a:endParaRPr lang="en" sz="2800" b="1" dirty="0">
              <a:solidFill>
                <a:schemeClr val="bg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C5D0E-D1EE-445E-8A4E-E28E0452BCDA}"/>
              </a:ext>
            </a:extLst>
          </p:cNvPr>
          <p:cNvSpPr/>
          <p:nvPr/>
        </p:nvSpPr>
        <p:spPr>
          <a:xfrm>
            <a:off x="304800" y="723072"/>
            <a:ext cx="8733183" cy="70788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test case </a:t>
            </a:r>
            <a:r>
              <a:rPr lang="en-IN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Verify order status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938377-6EE8-4CA8-81C6-FFE318E5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6047"/>
              </p:ext>
            </p:extLst>
          </p:nvPr>
        </p:nvGraphicFramePr>
        <p:xfrm>
          <a:off x="745435" y="1583358"/>
          <a:ext cx="7848600" cy="22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E46C47-0892-41B6-A68B-719CB33EB364}"/>
              </a:ext>
            </a:extLst>
          </p:cNvPr>
          <p:cNvSpPr txBox="1"/>
          <p:nvPr/>
        </p:nvSpPr>
        <p:spPr>
          <a:xfrm>
            <a:off x="815010" y="27241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is on home page(customer order already placed)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95F87-F31F-441C-8468-B60724663770}"/>
              </a:ext>
            </a:extLst>
          </p:cNvPr>
          <p:cNvSpPr txBox="1"/>
          <p:nvPr/>
        </p:nvSpPr>
        <p:spPr>
          <a:xfrm>
            <a:off x="3422375" y="2724150"/>
            <a:ext cx="245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clicks on Order Status tab, EOR number search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F82FB-6792-4828-A70C-55834263E3AB}"/>
              </a:ext>
            </a:extLst>
          </p:cNvPr>
          <p:cNvSpPr txBox="1"/>
          <p:nvPr/>
        </p:nvSpPr>
        <p:spPr>
          <a:xfrm>
            <a:off x="6019800" y="2495550"/>
            <a:ext cx="24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EOR number is present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896D-9157-464B-8909-7D2AC3EA0145}"/>
              </a:ext>
            </a:extLst>
          </p:cNvPr>
          <p:cNvSpPr txBox="1"/>
          <p:nvPr/>
        </p:nvSpPr>
        <p:spPr>
          <a:xfrm>
            <a:off x="685800" y="4049607"/>
            <a:ext cx="835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Lets execute the automated testing…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(user inputs are stored and fetched from an excel file for this testing</a:t>
            </a:r>
            <a:r>
              <a:rPr lang="en-IN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1765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776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Nixie One</vt:lpstr>
      <vt:lpstr>Vrinda</vt:lpstr>
      <vt:lpstr>Cambria</vt:lpstr>
      <vt:lpstr>Roboto Slab</vt:lpstr>
      <vt:lpstr>Calibri</vt:lpstr>
      <vt:lpstr>Warwick template</vt:lpstr>
      <vt:lpstr>Project –   Automation Testing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Suman@Riddhi</dc:creator>
  <cp:lastModifiedBy>Subhradip Sinha</cp:lastModifiedBy>
  <cp:revision>706</cp:revision>
  <dcterms:modified xsi:type="dcterms:W3CDTF">2021-10-22T20:28:07Z</dcterms:modified>
</cp:coreProperties>
</file>