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JetBrains Mono Medium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Medium-regular.fntdata"/><Relationship Id="rId22" Type="http://schemas.openxmlformats.org/officeDocument/2006/relationships/font" Target="fonts/JetBrainsMonoMedium-italic.fntdata"/><Relationship Id="rId21" Type="http://schemas.openxmlformats.org/officeDocument/2006/relationships/font" Target="fonts/JetBrainsMonoMedium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JetBrainsMon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Poppi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c75f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398c75f7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b53173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4bb531739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eb77cdb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g22eb77cdb8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b77cdb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8" name="Google Shape;198;g22eb77cdb8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b77cdb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" name="Google Shape;205;g22eb77cdb82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eb77cdb8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2" name="Google Shape;212;g22eb77cdb82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eb77cdb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9" name="Google Shape;219;g22eb77cdb8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270875"/>
            <a:ext cx="64845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Tailwind CSS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700" y="1880950"/>
            <a:ext cx="8015276" cy="7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657800" y="1690200"/>
            <a:ext cx="929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CSS Framework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Why CSS framework over CSS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Tailwind CSS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Advantages of Tailwind CSS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Disadvantages of Tailwind CSS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Understanding the utility first approach to CSS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Installing and setting up Tailwind CSS in a project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CSS Framework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57800" y="1690200"/>
            <a:ext cx="963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CSS framework is a pre-written collection of CSS files that provides a set of pre-built CSS classes and styles that you can use to style your HTML elements. Rather than starting every project from scratch, a CSS framework gives them tools to quickly create a user interface that they repeat and tweak during a project. They also enable the creation of more standards-compliant websites.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CSS framework over CSS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1657800" y="1690200"/>
            <a:ext cx="963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Consistency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Efficiency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Responsive design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Tailwind CSS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1657800" y="1690200"/>
            <a:ext cx="9631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Tailwind is a utility-first CSS framework for rapidly building custom user interfaces. It provides a set of pre-built CSS classes to help you quickly and easily style your HTML elements. It is designed to make building and styling websites faster and more efficient.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Advantages of Tailwind CSS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1657800" y="1690200"/>
            <a:ext cx="963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Faster Development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Consistency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Easy Maintenance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Responsive Design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Customizable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Disadvantages of Tailwind CSS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1657800" y="1690200"/>
            <a:ext cx="9631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Learning Curve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Large file size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Overuse of Classes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Limited Flexibility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Limited Browser Support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Accessibility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Maintenance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Understanding the utility first approach to CSS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1734000" y="2538100"/>
            <a:ext cx="5880300" cy="1607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class="bg-light-gray p-20px w-500px m-20px"&gt;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&lt;h1 class="font-20px arial m-0"&gt;Utility-first CSS?&lt;/h1&gt;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1734000" y="20523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8287200" y="2538100"/>
            <a:ext cx="6248100" cy="2581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.bg-light-gray { background-color: lightgray;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.p-20px { padding: 20px;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.w-500px { width: 500px;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.m-20px { margin: 20px;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.font-20px { font-size: 20px;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.arial { font-family: Arial;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.m-0 { margin: 0; 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8287200" y="20523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2" name="Google Shape;232;p33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