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0287000" cx="18288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11" Type="http://schemas.openxmlformats.org/officeDocument/2006/relationships/slide" Target="slides/slide5.xml"/><Relationship Id="rId22" Type="http://schemas.openxmlformats.org/officeDocument/2006/relationships/font" Target="fonts/WorkSans-italic.fntdata"/><Relationship Id="rId10" Type="http://schemas.openxmlformats.org/officeDocument/2006/relationships/slide" Target="slides/slide4.xml"/><Relationship Id="rId21" Type="http://schemas.openxmlformats.org/officeDocument/2006/relationships/font" Target="fonts/WorkSans-bold.fntdata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9965867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29965867b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642575"/>
            <a:ext cx="68421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Different types of Node.js Frameworks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Frameworks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the different types of Node.js Frameworks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Frameworks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1995000"/>
            <a:ext cx="13686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framework is a software tool or platform that provides developers with a set of pre-written code, components, and libraries that they can use to build applications.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Frameworks often include a set of guidelines and best practices that help developers to write code more efficiently and to build applications that are more stable, secure, and scalable.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Some popular web development frameworks include Ruby on Rails, Django, Laravel, React, Angular, and Vue.js.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Frameworks can vary in complexity and size, from lightweight micro-frameworks that provide only the bare essentials, to full-stack frameworks that include everything from front-end libraries to back-end database integration.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71000" y="811950"/>
            <a:ext cx="14826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the different types of Node.js Framework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514675" y="2528400"/>
            <a:ext cx="13686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 of the different types of Node.js Frameworks that help software architects to develop applications efficiently and with ease are as follows -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Express.js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Koa.js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Nest.js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Hapi.js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Fastify.js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Sails.js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