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JetBrains Mono Medium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JetBrainsMonoMedium-bold.fntdata"/><Relationship Id="rId23" Type="http://schemas.openxmlformats.org/officeDocument/2006/relationships/font" Target="fonts/JetBrains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etBrainsMonoMedium-boldItalic.fntdata"/><Relationship Id="rId25" Type="http://schemas.openxmlformats.org/officeDocument/2006/relationships/font" Target="fonts/JetBrainsMonoMedium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977973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" name="Google Shape;233;g229977973c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9977973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0" name="Google Shape;240;g229977973c3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977973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29977973c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9977973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29977973c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977973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29977973c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9977973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g229977973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977973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9" name="Google Shape;219;g229977973c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9977973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6" name="Google Shape;226;g229977973c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810775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Basic of Routes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Simple demo example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514675" y="1995000"/>
            <a:ext cx="136863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Here are some examples of Routes with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Response “home page” on the Home page.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app.get('/', (req, res) =&gt;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res.send(‘homepage') 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Response to POST request on the root route (/), the application’s home page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app.post('/', (req, res) =&gt;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res.send('Got a POST request')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 …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3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514675" y="1995000"/>
            <a:ext cx="136863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Here are some examples of Routes with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Response to a PUT request on the User route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app.put('/user/:id', (req, res) =&gt;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res.send('Got a PUT request at /user')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Response to Delete request to the /user route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	app.delete('/user/:id', (req, res) =&gt;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	res.send('Got a DELETE request at /user')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0" name="Google Shape;250;p36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Definition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Syntax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Request and Response object in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Routing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Handling success and error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Simple demo example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Definition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Express application, routes define how the application responds to client requests for specific URLs and HTTP methods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route consists of a combination of an HTTP method (such as GET, POST, PUT, DELETE, etc.) and a URL pattern.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Express, we can define routes using the </a:t>
            </a: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app.METHOD()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functions, where METHOD is the HTTP method name (e.g., get, post, put, delete, etc.).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1995000"/>
            <a:ext cx="13686300" cy="4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 route can have one or more handler functions, which are executed when the route is matched.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Route definition takes the following structure: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app.METHOD(PATH,HANDLER)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Where -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○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 is the instance of express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○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 is an HTTP request method, in lowercase.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○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PATH is a path on the server.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○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HANDLER is the function executed when the route is matched.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Request and Response object in Express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514675" y="1995000"/>
            <a:ext cx="15899400" cy="7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●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Request object in Express -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○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req object represents the HTTP request and has properties for the request query string, parameters, body, HTTP headers, and so on. 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○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Express.js, the request method is used to retrieve information from an HTTP request sent to the server. It is represented by the </a:t>
            </a:r>
            <a:r>
              <a:rPr b="1" lang="en" sz="23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`req` </a:t>
            </a: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 that is available in the callback function of an Express route handler.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○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 commonly used methods and properties of Request method are -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req.params -This property is an object that contains properties mapped to the named route parameters. 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req.query-This property is an object that contains properties mapped to the query string parameters in the URL. 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req.body-This property contains the parsed request body sent by the client in the HTTP request.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req.headers-This property is an object that contains the HTTP headers sent by the client in the request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req.cookies-This property is an object that contains the cookies sent by the client in the request.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req.path-This property contains the path part of the URL of the request.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req.ip-This property contains the IP address of the client that sent the request.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514675" y="1995000"/>
            <a:ext cx="15899400" cy="6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●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Response object in Express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○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Express.js, the response object (res) is used to send a response to the client that sent the HTTP request. The res object provides a variety of methods that can be used to send different types of responses, such as HTML pages, JSON data, and error messages.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○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Commonly use res object are - 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res.send() - This method sends a string, buffer, JSON object, or an HTML file as the response.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res.json() - This method sends a JSON response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res.render() -  This method renders an HTML view using a template engine like EJS or Handlebars.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res.status() - This method sets the status code of the response.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res.redirect() - This method redirects the client to a different URL.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res.sendFile() - 	This method sends a file as a response to the client.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res.cookie() - This method sets a cookie in the response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300"/>
              <a:buFont typeface="Poppins Medium"/>
              <a:buChar char="■"/>
            </a:pPr>
            <a:r>
              <a:rPr lang="en" sz="23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res.clearCookie() - This method clears a cookie in the response.</a:t>
            </a:r>
            <a:endParaRPr sz="23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Routing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514675" y="1995000"/>
            <a:ext cx="13686300" cy="5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Routing in Express.js involves several parts that work together to handle incoming HTTP requests and generate appropriate responses.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Here are the main parts of routing in Express.js: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Route methods - Express.js supports several HTTP methods, such as GET, POST, PUT, DELETE, and others, which are used to define routes that handle requests of a specific type.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Route paths - Route paths, in combination with a request method, define the endpoints at which requests can be made. Route paths can be strings, string patterns, or regular expressions.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Route Handlers - The route handler is a callback function that executes when the server receives a request matching the HTTP method and route path.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Route Parameters - Route parameters are named URL segments that are used to capture the values specified at their position in the URL.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Handling Success and Error in Routing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514675" y="1995000"/>
            <a:ext cx="13686300" cy="7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are several ways of handling error and success in an Express.js route: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the `res.status()` method to set the HTTP status code the `res.send()` or `res.json()` method to send the response data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app.get('/users', (req, res) =&gt;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const users = [{ id: 1, name: 'John' }, { id: 2, name: 'Jane' }]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if (users.length === 0)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// handling error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res.status(404).send('No users found')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 else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// handle success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res.status(200).json(users)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1514675" y="1995000"/>
            <a:ext cx="13686300" cy="7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2.</a:t>
            </a:r>
            <a:r>
              <a:rPr lang="en" sz="22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Using `try-catch` statement to handle the errors</a:t>
            </a:r>
            <a:endParaRPr sz="22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fetchProfiles = async (req, res) =&gt;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try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// mock data user data query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const user = await User.find();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if (user)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	// handle success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return res.status(200).json({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success: true,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message: "profile fetch successfully",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user,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});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}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 catch (error)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handling error    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res.status(400).json({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success: false,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message: "profile not able to be fetch",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});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