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10287000" cx="18288000"/>
  <p:notesSz cx="6858000" cy="9144000"/>
  <p:embeddedFontLst>
    <p:embeddedFont>
      <p:font typeface="Poppins"/>
      <p:regular r:id="rId13"/>
      <p:bold r:id="rId14"/>
      <p:italic r:id="rId15"/>
      <p:boldItalic r:id="rId16"/>
    </p:embeddedFont>
    <p:embeddedFont>
      <p:font typeface="Poppins Medium"/>
      <p:regular r:id="rId17"/>
      <p:bold r:id="rId18"/>
      <p:italic r:id="rId19"/>
      <p:boldItalic r:id="rId20"/>
    </p:embeddedFont>
    <p:embeddedFont>
      <p:font typeface="Work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90">
          <p15:clr>
            <a:srgbClr val="9AA0A6"/>
          </p15:clr>
        </p15:guide>
        <p15:guide id="2" orient="horz" pos="1257">
          <p15:clr>
            <a:srgbClr val="9AA0A6"/>
          </p15:clr>
        </p15:guide>
        <p15:guide id="3" orient="horz" pos="165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90"/>
        <p:guide pos="1257" orient="horz"/>
        <p:guide pos="165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Medium-boldItalic.fntdata"/><Relationship Id="rId11" Type="http://schemas.openxmlformats.org/officeDocument/2006/relationships/slide" Target="slides/slide5.xml"/><Relationship Id="rId22" Type="http://schemas.openxmlformats.org/officeDocument/2006/relationships/font" Target="fonts/WorkSans-bold.fntdata"/><Relationship Id="rId10" Type="http://schemas.openxmlformats.org/officeDocument/2006/relationships/slide" Target="slides/slide4.xml"/><Relationship Id="rId21" Type="http://schemas.openxmlformats.org/officeDocument/2006/relationships/font" Target="fonts/WorkSans-regular.fntdata"/><Relationship Id="rId13" Type="http://schemas.openxmlformats.org/officeDocument/2006/relationships/font" Target="fonts/Poppins-regular.fntdata"/><Relationship Id="rId24" Type="http://schemas.openxmlformats.org/officeDocument/2006/relationships/font" Target="fonts/WorkSans-boldItalic.fntdata"/><Relationship Id="rId12" Type="http://schemas.openxmlformats.org/officeDocument/2006/relationships/slide" Target="slides/slide6.xml"/><Relationship Id="rId23" Type="http://schemas.openxmlformats.org/officeDocument/2006/relationships/font" Target="fonts/WorkSans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oppins-italic.fntdata"/><Relationship Id="rId14" Type="http://schemas.openxmlformats.org/officeDocument/2006/relationships/font" Target="fonts/Poppins-bold.fntdata"/><Relationship Id="rId17" Type="http://schemas.openxmlformats.org/officeDocument/2006/relationships/font" Target="fonts/PoppinsMedium-regular.fntdata"/><Relationship Id="rId16" Type="http://schemas.openxmlformats.org/officeDocument/2006/relationships/font" Target="fonts/Poppins-bold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PoppinsMedium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oppins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c2597a09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1cc2597a091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0d28ee92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9" name="Google Shape;179;g220d28ee92a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40fd7d14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6" name="Google Shape;186;g2240fd7d145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40fd7d14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3" name="Google Shape;193;g2240fd7d145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40fd7d14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0" name="Google Shape;200;g2240fd7d145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cc2597a09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g1cc2597a091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 b="49479" l="37325" r="9014" t="37320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3">
            <a:alphaModFix/>
          </a:blip>
          <a:srcRect b="35322" l="35508" r="0" t="49535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b="49479" l="37325" r="9014" t="37320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35322" l="35508" r="0" t="49535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4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6" name="Google Shape;126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7" name="Google Shape;127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4" name="Google Shape;134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5" name="Google Shape;135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6" name="Google Shape;136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8" name="Google Shape;148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5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 txBox="1"/>
          <p:nvPr/>
        </p:nvSpPr>
        <p:spPr>
          <a:xfrm>
            <a:off x="1491750" y="5518275"/>
            <a:ext cx="6842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JSX</a:t>
            </a:r>
            <a:endParaRPr b="1" sz="66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4">
            <a:alphaModFix/>
          </a:blip>
          <a:srcRect b="22144" l="4521" r="4511" t="22144"/>
          <a:stretch/>
        </p:blipFill>
        <p:spPr>
          <a:xfrm>
            <a:off x="8167275" y="3426775"/>
            <a:ext cx="9745950" cy="59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Topics Covered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2" name="Google Shape;182;p26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1514675" y="1995000"/>
            <a:ext cx="14138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What is JSX?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Difference between JSX and HTML.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Why JSX?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What is JSX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9" name="Google Shape;189;p27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1514675" y="1995000"/>
            <a:ext cx="14138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JSX stands for JavaScript XML.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It allows us to write HTML like syntax in your javascript code.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 use transpiler like babel to convert jsx to js.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Difference Between JSX and HTML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6" name="Google Shape;196;p28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1514675" y="1995000"/>
            <a:ext cx="14138700" cy="3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Multiple elements can be returned in HTML.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Nested JSX must return a single element that wraps all other levels of nested elements.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All HTML attributes and event references in JSX become camelCase, this way, onclick event becomes onClick and onchange — onChange.  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Browsers can’t read JSX.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Why Jsx?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3" name="Google Shape;203;p29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1514675" y="1995000"/>
            <a:ext cx="141387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JSX code makes it simple to construct dynamic components.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it is simpler to write and read.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keeps your code clean and manageable.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More faster than standard JavaScript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10" name="Google Shape;210;p30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0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30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