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10287000" cx="18288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Medium"/>
      <p:regular r:id="rId14"/>
      <p:bold r:id="rId15"/>
      <p:italic r:id="rId16"/>
      <p:boldItalic r:id="rId17"/>
    </p:embeddedFont>
    <p:embeddedFont>
      <p:font typeface="Work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21" Type="http://schemas.openxmlformats.org/officeDocument/2006/relationships/font" Target="fonts/WorkSans-boldItalic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Medium-bold.fntdata"/><Relationship Id="rId14" Type="http://schemas.openxmlformats.org/officeDocument/2006/relationships/font" Target="fonts/PoppinsMedium-regular.fntdata"/><Relationship Id="rId17" Type="http://schemas.openxmlformats.org/officeDocument/2006/relationships/font" Target="fonts/PoppinsMedium-boldItalic.fntdata"/><Relationship Id="rId16" Type="http://schemas.openxmlformats.org/officeDocument/2006/relationships/font" Target="fonts/PoppinsMedium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Work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642575"/>
            <a:ext cx="68421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Embedding JS expressions in JSX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use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JSX is a JavaScript extension.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Accept any valid JavaScript expressions enclosed in curly brackets ‘{ }’.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can be a string, a number, a boolean, an object, or even an array.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only use expressions that return a single value inside the curly braces in JSX.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do inline styling with JSX.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