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oppinsMedium-bold.fntdata"/><Relationship Id="rId21" Type="http://schemas.openxmlformats.org/officeDocument/2006/relationships/font" Target="fonts/PoppinsMedium-regular.fntdata"/><Relationship Id="rId24" Type="http://schemas.openxmlformats.org/officeDocument/2006/relationships/font" Target="fonts/PoppinsMedium-boldItalic.fntdata"/><Relationship Id="rId23" Type="http://schemas.openxmlformats.org/officeDocument/2006/relationships/font" Target="fonts/Poppi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regular.fntdata"/><Relationship Id="rId16" Type="http://schemas.openxmlformats.org/officeDocument/2006/relationships/slide" Target="slides/slide10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2467ca9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22467ca93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02322a0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0" name="Google Shape;190;g2502322a0d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02322a0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6" name="Google Shape;196;g2502322a0d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02322a0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2" name="Google Shape;202;g2502322a0d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02322a0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0" name="Google Shape;210;g2502322a0d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02322a0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7" name="Google Shape;217;g2502322a0d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02322a0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4" name="Google Shape;224;g2502322a0d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871025"/>
            <a:ext cx="68421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NodeJS Architecture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4" name="Google Shape;234;p34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4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4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content: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514675" y="1995000"/>
            <a:ext cx="14138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Architecture of nodeJS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Working of nodeJS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Components of nodeJS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Advantages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Node Js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How does single-thread work?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does Node.js use “Single-threaded event loop model” architecture?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Architecture 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1514675" y="1995000"/>
            <a:ext cx="14529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architecture of Node.js comprises two main concepts: an Asynchronous model that resembles the event-based approach of JavaScript, and Non-blocking I/O operations.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6738" l="0" r="0" t="7314"/>
          <a:stretch/>
        </p:blipFill>
        <p:spPr>
          <a:xfrm>
            <a:off x="2016450" y="3981175"/>
            <a:ext cx="9554400" cy="4691100"/>
          </a:xfrm>
          <a:prstGeom prst="roundRect">
            <a:avLst>
              <a:gd fmla="val 6274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Components 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31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514675" y="1995000"/>
            <a:ext cx="145293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Node.js architecture consists of several components that work together to handle incoming client requests and process responses. These components are: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Requests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Node.js Server.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Event Queue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Event Loop.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Thread Pool.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External Resources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Working 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" name="Google Shape;220;p32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1514675" y="1995000"/>
            <a:ext cx="136863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Incoming client requests are received by Node.js, which can be either simple (non-blocking) or complex (blocking), depending on the task to be performed.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Querying for specific data involves searching for particular data in a database.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Deleting data involves sending a request to delete specific data or performing a deleting query.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Updating data involves sending a request to change or update a set of data or performing an updating query on a particular row of tables to update a specific entry in the database.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Node.js adds incoming client requests to its event queue.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event loop in Node.js processes the requests one by one and checks whether external resources are required. If so, the requests are allocated with external resources; otherwise, they move on to the next step.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Non-blocking (simple) requests are processed in the event loop, such as I/O polling, and responses are returned to the respective clients.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Advantages of NodeJS: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3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1514675" y="1995000"/>
            <a:ext cx="136863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Its asynchronous model and non-blocking I/O operation improve the scalability and performance of web applications built on other frameworks.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Node js can easily handle multiple client requests without requiring multiple threads, consuming less memory and resources. Additionally, it is highly scalable and provides high performance.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Node js is also flexible with multiple frameworks and makes the development process easier.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