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WorkSans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26b75a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5026b75ab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26b75a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5026b75ab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026b75a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g25026b75a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567025"/>
            <a:ext cx="684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Path Module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NodeJS path module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NodeJS path module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Node.js provides you with the path module that allows you to interact with file paths easily.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path module has many useful properties and methods to access and manipulate paths in the file system.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Useful path properties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14675" y="1995000"/>
            <a:ext cx="12502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path object has the sep property that represents the platform-specific path separator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Path module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00" y="2057225"/>
            <a:ext cx="7756500" cy="5821500"/>
          </a:xfrm>
          <a:prstGeom prst="roundRect">
            <a:avLst>
              <a:gd fmla="val 553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Handy path methods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514675" y="1995000"/>
            <a:ext cx="1241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following shows some handy methods of the path module that you probably use very often.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1514675" y="3138000"/>
            <a:ext cx="56541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path.basename(path, [,ext])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path.dirname(path)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path.extname(path)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path.format(pathObj)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path.isAbsolute(path)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path.join(...path)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path.normalize(path)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path.parse(path)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path.relative(from, to)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AA81E9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path.resolve(...path)</a:t>
            </a:r>
            <a:endParaRPr sz="2500">
              <a:solidFill>
                <a:srgbClr val="FFFFFF"/>
              </a:solidFill>
              <a:highlight>
                <a:srgbClr val="AA81E9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6" name="Google Shape;216;p3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