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JetBrains Mono Medium"/>
      <p:regular r:id="rId23"/>
      <p:bold r:id="rId24"/>
      <p:italic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JetBrainsMonoMedium-bold.fntdata"/><Relationship Id="rId23" Type="http://schemas.openxmlformats.org/officeDocument/2006/relationships/font" Target="fonts/JetBrainsMono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etBrainsMonoMedium-boldItalic.fntdata"/><Relationship Id="rId25" Type="http://schemas.openxmlformats.org/officeDocument/2006/relationships/font" Target="fonts/JetBrainsMonoMedium-italic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regular.fntdata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-italic.fntdata"/><Relationship Id="rId10" Type="http://schemas.openxmlformats.org/officeDocument/2006/relationships/slide" Target="slides/slide4.xml"/><Relationship Id="rId32" Type="http://schemas.openxmlformats.org/officeDocument/2006/relationships/font" Target="fonts/Work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6d565ac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9" name="Google Shape;269;g256d565acda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6d565acd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2" name="Google Shape;282;g256d565acda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b53173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4bb531739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6d565ac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6" name="Google Shape;196;g256d565acd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6d565ac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7" name="Google Shape;207;g256d565acd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6d565acd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1" name="Google Shape;221;g256d565acd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6d565acd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3" name="Google Shape;233;g256d565acda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6d565acd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5" name="Google Shape;245;g256d565acda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6d565acd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7" name="Google Shape;257;g256d565acda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681163"/>
            <a:ext cx="6484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Understanding the layout and spacing</a:t>
            </a:r>
            <a:endParaRPr b="1" sz="6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Flexbox Direction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1657800" y="1690200"/>
            <a:ext cx="1230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There are predefined class names for the flexbox direction property as well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1734000" y="3528700"/>
            <a:ext cx="3626400" cy="615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.flex-{direction}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734000" y="3042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1723350" y="45966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8533650" y="2266200"/>
            <a:ext cx="8028000" cy="71142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class="border m-2"&gt;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&lt;div&gt;flex-row&lt;/div&gt;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 class="m-2 flex flex-row"&gt;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border"&gt;1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border"&gt;2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border"&gt;3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class="border m-2"&gt;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&lt;div&gt;flex-col&lt;/div&gt;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 class="m-2 flex flex-col"&gt;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border"&gt;1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border"&gt;2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border"&gt;3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class="border m-2"&gt;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&lt;div&gt;flex-row-reverse&lt;/div&gt;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 class="m-2 flex flex-row-reverse"&gt;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border"&gt;1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border"&gt;2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border"&gt;3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class="border m-2"&gt;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&lt;div&gt;flex-col-reverse&lt;/div&gt;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 class="m-2 flex flex-col-reverse"&gt;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border"&gt;1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border"&gt;2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class="w-20 h-20 bg-blue-300 border"&gt;3 with flex&lt;/div&gt;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4">
            <a:alphaModFix/>
          </a:blip>
          <a:srcRect b="0" l="0" r="999" t="0"/>
          <a:stretch/>
        </p:blipFill>
        <p:spPr>
          <a:xfrm>
            <a:off x="1723350" y="5157575"/>
            <a:ext cx="3626401" cy="201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 rotWithShape="1">
          <a:blip r:embed="rId5">
            <a:alphaModFix/>
          </a:blip>
          <a:srcRect b="0" l="999" r="0" t="0"/>
          <a:stretch/>
        </p:blipFill>
        <p:spPr>
          <a:xfrm>
            <a:off x="1762049" y="7171563"/>
            <a:ext cx="3549013" cy="197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Flexbox Wrap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/>
        </p:nvSpPr>
        <p:spPr>
          <a:xfrm>
            <a:off x="1657800" y="1690200"/>
            <a:ext cx="1230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also use the flex wrap property by just adding this tailwind class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1734000" y="3528700"/>
            <a:ext cx="3626400" cy="615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.flex-{wrap}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1734000" y="3042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1723350" y="45966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9874250" y="2266200"/>
            <a:ext cx="6687300" cy="67623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class="border"&gt;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&lt;div&gt;without flex-wrap&lt;/div&gt;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 class="m-2 flex"&gt;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border"&gt;1&lt;/div&gt;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border"&gt;2&lt;/div&gt;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border"&gt;3&lt;/div&gt;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border"&gt;4&lt;/div&gt;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border"&gt;5&lt;/div&gt;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border"&gt;6&lt;/div&gt;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border"&gt;7&lt;/div&gt;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border"&gt;8&lt;/div&gt;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border"&gt;9&lt;/div&gt;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border"&gt;10&lt;/div&gt;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class="border"&gt;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&lt;div&gt;with flex-wrap&lt;/div&gt;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&lt;div class="m-2 flex flex-wrap"&gt;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border"&gt;1&lt;/div&gt;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border"&gt;2&lt;/div&gt;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border"&gt;3&lt;/div&gt;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border"&gt;4&lt;/div&gt;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border"&gt;5&lt;/div&gt;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border"&gt;6&lt;/div&gt;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border"&gt;7&lt;/div&gt;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border"&gt;8&lt;/div&gt;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border"&gt;9&lt;/div&gt;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&lt;div class="w-24 h-24 bg-blue-300 border"&gt;10&lt;/div&gt;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000" y="5239350"/>
            <a:ext cx="7662125" cy="3920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7" name="Google Shape;297;p36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Width &amp; height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Padding and Margins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Display Modes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Width &amp; Height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apply width and height using tailwind classes, we can use w for width and h for height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734000" y="2995300"/>
            <a:ext cx="3626400" cy="19284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for width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.w-{size}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for height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.h-{size}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7340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95064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734000" y="5281300"/>
            <a:ext cx="57687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class="bg-red-600 w-80 h-80"&gt;&lt;/div&gt;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39397" l="50000" r="908" t="24173"/>
          <a:stretch/>
        </p:blipFill>
        <p:spPr>
          <a:xfrm>
            <a:off x="9506400" y="3118675"/>
            <a:ext cx="3626400" cy="14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percentage width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1657800" y="40943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w-full v/s w-screen</a:t>
            </a:r>
            <a:endParaRPr b="1" sz="1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734000" y="1776100"/>
            <a:ext cx="6243000" cy="1544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class="bg-red-600 w-3/12"&gt;hello&lt;/div&gt;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class="bg-green-600 w-4/12"&gt; hello&lt;/div&gt;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class="bg-orange-600 w-4/12"&gt;hello&lt;/div&gt;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class="bg-blue-600 w-6/12"&gt;hello&lt;/div&gt;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4">
            <a:alphaModFix/>
          </a:blip>
          <a:srcRect b="60644" l="50177" r="512" t="23998"/>
          <a:stretch/>
        </p:blipFill>
        <p:spPr>
          <a:xfrm>
            <a:off x="9506400" y="2316200"/>
            <a:ext cx="7754650" cy="1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9506400" y="1747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657800" y="4780100"/>
            <a:ext cx="1187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w-full is nothing but width:100%; in vanilla css while w-screen means width:100vw; in vanilla css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Padding and Margins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apply padding or margin using tailwind classes, it's very easy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1734000" y="2995300"/>
            <a:ext cx="3626400" cy="15762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for padding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.p-{size}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for margin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17340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3146925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5748375" y="2995300"/>
            <a:ext cx="3177300" cy="4479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//padding top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.pt-{size}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//padding bottom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.pb-{size}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//padding right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.pr-{size}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//padding left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.pl-{size}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//padding on x axis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.px-{size}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padding on y axis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.py-{size}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9177375" y="2995300"/>
            <a:ext cx="3177300" cy="4479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//margin top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.mt-{size}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//margin bottom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.mb-{size}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//margin right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.mr-{size}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//margin left 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.ml-{size}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//margin on x axis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.mx-{size}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// margin on y axis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.my-{size}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734000" y="7872100"/>
            <a:ext cx="10620600" cy="8130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class="bg-orange-600 w-32 h-32 m-4"&gt;I have got some margin&lt;/div&gt;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class="bg-green-600 w-32 h-32 p-4"&gt; i have got some padding&lt;/div&gt;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4">
            <a:alphaModFix/>
          </a:blip>
          <a:srcRect b="31464" l="50167" r="19924" t="23600"/>
          <a:stretch/>
        </p:blipFill>
        <p:spPr>
          <a:xfrm>
            <a:off x="13146925" y="3075625"/>
            <a:ext cx="4509050" cy="3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Display Modes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1657800" y="1690200"/>
            <a:ext cx="10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Lets now dive into the display modes in tailwind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734000" y="2995300"/>
            <a:ext cx="3626400" cy="615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.{display}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7340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989235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1734000" y="4257750"/>
            <a:ext cx="6979200" cy="9930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class='m-4 w-20 h-20 bg-red-800'&gt;&lt;/div&gt;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class='m-4 w-20 h-20 bg-red-800 hidden'&gt;&lt;/div&gt;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4">
            <a:alphaModFix/>
          </a:blip>
          <a:srcRect b="51044" l="50113" r="24069" t="30897"/>
          <a:stretch/>
        </p:blipFill>
        <p:spPr>
          <a:xfrm>
            <a:off x="9892350" y="3067825"/>
            <a:ext cx="6553925" cy="25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Flexbox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1657800" y="1690200"/>
            <a:ext cx="1230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Flex is one of the important topics in Tailwind CSS, flexbox is tailwind is really easy to use and work with. said in the display modes topic, to apply make a div flex, we just need to add class name flex.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1734000" y="3528700"/>
            <a:ext cx="3626400" cy="615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.flex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734000" y="3042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0120950" y="3042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1734000" y="4410150"/>
            <a:ext cx="7944000" cy="34788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class='m-2'&gt;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border'&gt;1 without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border'&gt;2 without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border'&gt;3 without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class='m-2 flex'&gt;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border'&gt;4 with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border'&gt;5 with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border'&gt;6 with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4">
            <a:alphaModFix/>
          </a:blip>
          <a:srcRect b="18899" l="49835" r="3818" t="30661"/>
          <a:stretch/>
        </p:blipFill>
        <p:spPr>
          <a:xfrm>
            <a:off x="10120950" y="3628200"/>
            <a:ext cx="6948517" cy="42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Flexbox - Justify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1657800" y="1690200"/>
            <a:ext cx="1230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Now let's look how to add justify-content property of a flexbox using tailwind css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734000" y="3528700"/>
            <a:ext cx="3626400" cy="615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.justify-{alignment}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1734000" y="3042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10120950" y="3042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1734000" y="4410150"/>
            <a:ext cx="7944000" cy="1838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class='m-2 flex justify-center'&gt;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border'&gt;4 with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border'&gt;5 with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border'&gt;6 with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 b="43349" l="49667" r="0" t="30579"/>
          <a:stretch/>
        </p:blipFill>
        <p:spPr>
          <a:xfrm>
            <a:off x="10120950" y="3723200"/>
            <a:ext cx="7814750" cy="22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Flexbox - Align-items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1657800" y="1690200"/>
            <a:ext cx="1230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Lets now see how align-items property is added to the flex box using tailwind css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734000" y="3528700"/>
            <a:ext cx="3626400" cy="615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.items-{alignment}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1734000" y="3042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10120950" y="30429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1734000" y="4410150"/>
            <a:ext cx="7944000" cy="1838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class='m-2 flex items-center h-96 bg-blue-900'&gt;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border'&gt;4 with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border'&gt;5 with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class='w-20 h-20 bg-blue-300 border'&gt;6 with flex&lt;/div&gt;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4">
            <a:alphaModFix/>
          </a:blip>
          <a:srcRect b="25104" l="49834" r="0" t="30891"/>
          <a:stretch/>
        </p:blipFill>
        <p:spPr>
          <a:xfrm>
            <a:off x="10120950" y="3620950"/>
            <a:ext cx="5324107" cy="2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