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JetBrains Mono Medium"/>
      <p:regular r:id="rId22"/>
      <p:bold r:id="rId23"/>
      <p:italic r:id="rId24"/>
      <p:boldItalic r:id="rId25"/>
    </p:embeddedFont>
    <p:embeddedFont>
      <p:font typeface="Poppins Medium"/>
      <p:regular r:id="rId26"/>
      <p:bold r:id="rId27"/>
      <p:italic r:id="rId28"/>
      <p:boldItalic r:id="rId29"/>
    </p:embeddedFont>
    <p:embeddedFont>
      <p:font typeface="Work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  <p15:guide id="2" orient="horz" pos="1065">
          <p15:clr>
            <a:srgbClr val="9AA0A6"/>
          </p15:clr>
        </p15:guide>
        <p15:guide id="3" pos="936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1065" orient="horz"/>
        <p:guide pos="936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etBrainsMono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etBrainsMonoMedium-italic.fntdata"/><Relationship Id="rId23" Type="http://schemas.openxmlformats.org/officeDocument/2006/relationships/font" Target="fonts/JetBrains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regular.fntdata"/><Relationship Id="rId25" Type="http://schemas.openxmlformats.org/officeDocument/2006/relationships/font" Target="fonts/JetBrainsMonoMedium-boldItalic.fntdata"/><Relationship Id="rId28" Type="http://schemas.openxmlformats.org/officeDocument/2006/relationships/font" Target="fonts/PoppinsMedium-italic.fntdata"/><Relationship Id="rId27" Type="http://schemas.openxmlformats.org/officeDocument/2006/relationships/font" Target="fonts/Poppi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bold.fntdata"/><Relationship Id="rId30" Type="http://schemas.openxmlformats.org/officeDocument/2006/relationships/font" Target="fonts/WorkSans-regular.fntdata"/><Relationship Id="rId11" Type="http://schemas.openxmlformats.org/officeDocument/2006/relationships/slide" Target="slides/slide5.xml"/><Relationship Id="rId33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32" Type="http://schemas.openxmlformats.org/officeDocument/2006/relationships/font" Target="fonts/Work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6f5138f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8" name="Google Shape;268;g256f5138f7f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c75f7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7" name="Google Shape;177;g2398c75f7e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b5317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4" name="Google Shape;184;g24bb531739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f5138f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6" name="Google Shape;196;g256f5138f7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f5138f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8" name="Google Shape;208;g256f5138f7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6f5138f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0" name="Google Shape;220;g256f5138f7f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6f5138f7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2" name="Google Shape;232;g256f5138f7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6f5138f7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4" name="Google Shape;244;g256f5138f7f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6f5138f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6" name="Google Shape;256;g256f5138f7f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4681163"/>
            <a:ext cx="648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Colors, backgrounds, and borders</a:t>
            </a:r>
            <a:endParaRPr b="1" sz="6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3700" y="1880950"/>
            <a:ext cx="8015276" cy="7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 Radius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1657800" y="1690200"/>
            <a:ext cx="13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also add border radius to specific side only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.rounded-{side}-{radius}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95064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734000" y="4386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class="h-20 w-20 border-2 border-red-600 rounded-tl-full"&gt;&lt;/div&gt;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 rotWithShape="1">
          <a:blip r:embed="rId4">
            <a:alphaModFix/>
          </a:blip>
          <a:srcRect b="7381" l="0" r="14813" t="0"/>
          <a:stretch/>
        </p:blipFill>
        <p:spPr>
          <a:xfrm>
            <a:off x="9506400" y="3477675"/>
            <a:ext cx="2935075" cy="213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3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657800" y="169020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Text color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1800"/>
              <a:buFont typeface="Poppins Medium"/>
              <a:buChar char="●"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Borders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Text Color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57800" y="1690200"/>
            <a:ext cx="135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color text using Tailwind, we just need to mention text and the color followed by shade range from 100 to 900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4000" y="2995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.text-{color}-{shade}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95064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1734000" y="4005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&lt;span&gt;I am &lt;/span&gt;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&lt;span class='text-red-600'&gt;Red Text&lt;span&gt;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62458" l="49670" r="41707" t="30564"/>
          <a:stretch/>
        </p:blipFill>
        <p:spPr>
          <a:xfrm>
            <a:off x="9506400" y="3086000"/>
            <a:ext cx="3431825" cy="15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Backgrounds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657800" y="1690200"/>
            <a:ext cx="135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add a background color using tailwind classes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734000" y="2995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.bg-{color}-{shade}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7340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506400" y="2509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734000" y="4005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class="bg-red-600"&gt;Lets Start&lt;/div&gt;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4">
            <a:alphaModFix/>
          </a:blip>
          <a:srcRect b="0" l="358" r="76510" t="15888"/>
          <a:stretch/>
        </p:blipFill>
        <p:spPr>
          <a:xfrm>
            <a:off x="9506400" y="3068800"/>
            <a:ext cx="4833550" cy="1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1657800" y="1690200"/>
            <a:ext cx="1302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Borders are something which we use more often, It gives nice Stylings for our web page. Tailwind CSS made working with borders very simple.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.border-{thickness}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95064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734000" y="4386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class="h-20 w-20 border"&gt;&lt;/div&gt;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 b="30502" l="6623" r="33269" t="0"/>
          <a:stretch/>
        </p:blipFill>
        <p:spPr>
          <a:xfrm>
            <a:off x="9506388" y="3450650"/>
            <a:ext cx="2091850" cy="2063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Borders Color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1657800" y="1690200"/>
            <a:ext cx="13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we need to add some particular color for the border, we have border color classes. Let's look onto them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.border-{color}-{shade}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95064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734000" y="4386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class="h-20 w-20 border-2 border-red-600"&gt;&lt;/div&gt;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4">
            <a:alphaModFix/>
          </a:blip>
          <a:srcRect b="11801" l="0" r="27415" t="0"/>
          <a:stretch/>
        </p:blipFill>
        <p:spPr>
          <a:xfrm>
            <a:off x="9506400" y="3466308"/>
            <a:ext cx="2575700" cy="2113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Borders Styles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1657800" y="1690200"/>
            <a:ext cx="13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Now let's have a look into the borders styles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.border-{style}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1702375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734000" y="4386650"/>
            <a:ext cx="9121500" cy="17799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class="w-20 h-20 border border-orange-600 m-4"&gt;&lt;/div&gt;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class="w-20 h-20 border-2 border-orange-600 m-4"&gt;&lt;/div&gt;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class="w-20 h-20 border-4 border-dotted border-red-600 m-4"&gt;&lt;/div&gt;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class="w-20 h-20 border-2 border-dashed border-blue-300 m-4"&gt;&lt;/div&gt;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class="w-20 h-20 border-2 border-dotted border-red-600 m-4"&gt;&lt;/div&gt;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4">
            <a:alphaModFix/>
          </a:blip>
          <a:srcRect b="0" l="0" r="78773" t="2171"/>
          <a:stretch/>
        </p:blipFill>
        <p:spPr>
          <a:xfrm>
            <a:off x="11778600" y="3571125"/>
            <a:ext cx="1889901" cy="54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 Sides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1657800" y="1690200"/>
            <a:ext cx="13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also choose which side you what border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.border-{side}-{thickness}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1734000" y="59161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1734000" y="4386650"/>
            <a:ext cx="6668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class="m-4 border-t-4 border-red-600"&gt;&lt;/div&gt;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000" y="6537625"/>
            <a:ext cx="9073550" cy="70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1723350" y="6926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Border Radius</a:t>
            </a:r>
            <a:endParaRPr b="1" sz="40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25" y="364800"/>
            <a:ext cx="1217599" cy="117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1657800" y="1690200"/>
            <a:ext cx="130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also apply just using tailwind class, let's explore that too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734000" y="3376300"/>
            <a:ext cx="36264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.rounded-{radius}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7340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9506400" y="2890550"/>
            <a:ext cx="1662600" cy="461700"/>
          </a:xfrm>
          <a:prstGeom prst="rect">
            <a:avLst/>
          </a:prstGeom>
          <a:solidFill>
            <a:srgbClr val="AA81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1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734000" y="4386650"/>
            <a:ext cx="5768700" cy="777600"/>
          </a:xfrm>
          <a:prstGeom prst="rect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JetBrains Mono Medium"/>
                <a:ea typeface="JetBrains Mono Medium"/>
                <a:cs typeface="JetBrains Mono Medium"/>
                <a:sym typeface="JetBrains Mono Medium"/>
              </a:rPr>
              <a:t>&lt;div class='m-4 w-20 h-20 bg-blue-700 rounded-full'&gt;&lt;/div&gt;</a:t>
            </a:r>
            <a:endParaRPr sz="1600">
              <a:solidFill>
                <a:srgbClr val="FFFFFF"/>
              </a:solidFill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4">
            <a:alphaModFix/>
          </a:blip>
          <a:srcRect b="54889" l="50413" r="41292" t="31443"/>
          <a:stretch/>
        </p:blipFill>
        <p:spPr>
          <a:xfrm>
            <a:off x="9506400" y="3479525"/>
            <a:ext cx="2443450" cy="2278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