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JetBrains Mono Medium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Medium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oppins-regular.fntdata"/><Relationship Id="rId12" Type="http://schemas.openxmlformats.org/officeDocument/2006/relationships/slide" Target="slides/slide6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JetBrainsMonoMedium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JetBrainsMonoMedium-italic.fntdata"/><Relationship Id="rId18" Type="http://schemas.openxmlformats.org/officeDocument/2006/relationships/font" Target="fonts/JetBrainsMon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97ebd0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2997ebd08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997ebd0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2997ebd08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300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404850"/>
            <a:ext cx="6842100" cy="4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Writing first Hello World using Express.js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Environmental setup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Hello World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Environmental setup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5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Make sure Node.js installed in the system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node -v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//output - v18.12.0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 new directory and navigate inside the directory.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mkdir hello_world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cd hello_world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Initial new Nodejs project and install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npm init -y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npm install express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Hello World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14675" y="1995000"/>
            <a:ext cx="136863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app.js in the root folder and the following code.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 express = require('express') // import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 app = express() // create instance of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 port = 3000 // define port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app.get('/', (req, res) =&gt; { // create a route with response “hello world!”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res.send('Hello World!')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app.listen(port, () =&gt; { // starts the server and listen for incoming request.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console.log(`Server up and listening on port ${port}`)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// output -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Server up and listening on port 3000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Continue …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514675" y="1995000"/>
            <a:ext cx="136863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run the express application by running the following command: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node app.js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command will start the server and will listen for incoming requests on the specified port. On visiting </a:t>
            </a:r>
            <a:r>
              <a:rPr lang="en" sz="2500" u="sng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the client will get a response of “Hello World!”.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8" name="Google Shape;208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